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13"/>
  </p:notesMasterIdLst>
  <p:handoutMasterIdLst>
    <p:handoutMasterId r:id="rId14"/>
  </p:handoutMasterIdLst>
  <p:sldIdLst>
    <p:sldId id="256" r:id="rId3"/>
    <p:sldId id="257" r:id="rId4"/>
    <p:sldId id="260" r:id="rId5"/>
    <p:sldId id="261" r:id="rId6"/>
    <p:sldId id="262" r:id="rId7"/>
    <p:sldId id="263" r:id="rId8"/>
    <p:sldId id="264" r:id="rId9"/>
    <p:sldId id="265" r:id="rId10"/>
    <p:sldId id="266" r:id="rId11"/>
    <p:sldId id="267" r:id="rId12"/>
  </p:sldIdLst>
  <p:sldSz cx="9144000" cy="5145088"/>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5482B"/>
    <a:srgbClr val="C75806"/>
    <a:srgbClr val="00499F"/>
    <a:srgbClr val="0CC1E0"/>
    <a:srgbClr val="1B00FE"/>
    <a:srgbClr val="0CA3D7"/>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48" autoAdjust="0"/>
    <p:restoredTop sz="94648" autoAdjust="0"/>
  </p:normalViewPr>
  <p:slideViewPr>
    <p:cSldViewPr>
      <p:cViewPr>
        <p:scale>
          <a:sx n="82" d="100"/>
          <a:sy n="82" d="100"/>
        </p:scale>
        <p:origin x="-252" y="-29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33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44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lt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ltLang="ru-RU"/>
          </a:p>
        </p:txBody>
      </p:sp>
      <p:sp>
        <p:nvSpPr>
          <p:cNvPr id="6963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Click to edit Master text styles</a:t>
            </a:r>
          </a:p>
          <a:p>
            <a:pPr lvl="1"/>
            <a:r>
              <a:rPr lang="ru-RU" altLang="ru-RU"/>
              <a:t>Second level</a:t>
            </a:r>
          </a:p>
          <a:p>
            <a:pPr lvl="2"/>
            <a:r>
              <a:rPr lang="ru-RU" altLang="ru-RU"/>
              <a:t>Third level</a:t>
            </a:r>
          </a:p>
          <a:p>
            <a:pPr lvl="3"/>
            <a:r>
              <a:rPr lang="ru-RU" altLang="ru-RU"/>
              <a:t>Fourth level</a:t>
            </a:r>
          </a:p>
          <a:p>
            <a:pPr lvl="4"/>
            <a:r>
              <a:rPr lang="ru-RU" alt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lt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E8A56E47-2E6A-4370-BFD2-60CC4C37914A}" type="slidenum">
              <a:rPr lang="ru-RU" altLang="ru-RU"/>
              <a:pPr/>
              <a:t>‹#›</a:t>
            </a:fld>
            <a:endParaRPr lang="ru-RU" altLang="ru-RU"/>
          </a:p>
        </p:txBody>
      </p:sp>
    </p:spTree>
    <p:extLst>
      <p:ext uri="{BB962C8B-B14F-4D97-AF65-F5344CB8AC3E}">
        <p14:creationId xmlns:p14="http://schemas.microsoft.com/office/powerpoint/2010/main" val="22267550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47813" y="2357438"/>
            <a:ext cx="6048375" cy="1135062"/>
          </a:xfrm>
          <a:ln>
            <a:noFill/>
          </a:ln>
          <a:effectLst/>
        </p:spPr>
        <p:txBody>
          <a:bodyPr/>
          <a:lstStyle>
            <a:lvl1pPr algn="ctr">
              <a:defRPr>
                <a:solidFill>
                  <a:schemeClr val="tx2"/>
                </a:solidFill>
              </a:defRPr>
            </a:lvl1pPr>
          </a:lstStyle>
          <a:p>
            <a:pPr lvl="0"/>
            <a:r>
              <a:rPr lang="ru-RU" altLang="ru-RU" noProof="0"/>
              <a:t>Click to edit Master title style</a:t>
            </a:r>
          </a:p>
        </p:txBody>
      </p:sp>
      <p:sp>
        <p:nvSpPr>
          <p:cNvPr id="5123" name="Rectangle 3"/>
          <p:cNvSpPr>
            <a:spLocks noGrp="1" noChangeArrowheads="1"/>
          </p:cNvSpPr>
          <p:nvPr>
            <p:ph type="subTitle" idx="1"/>
          </p:nvPr>
        </p:nvSpPr>
        <p:spPr>
          <a:xfrm>
            <a:off x="1547813" y="3851275"/>
            <a:ext cx="6048375" cy="377825"/>
          </a:xfrm>
          <a:ln>
            <a:noFill/>
          </a:ln>
          <a:effectLst/>
        </p:spPr>
        <p:txBody>
          <a:bodyPr/>
          <a:lstStyle>
            <a:lvl1pPr marL="0" indent="0" algn="ctr">
              <a:buFontTx/>
              <a:buNone/>
              <a:defRPr>
                <a:solidFill>
                  <a:schemeClr val="tx2"/>
                </a:solidFill>
              </a:defRPr>
            </a:lvl1pPr>
          </a:lstStyle>
          <a:p>
            <a:pPr lvl="0"/>
            <a:r>
              <a:rPr lang="ru-RU" altLang="ru-RU" noProof="0" dirty="0" err="1"/>
              <a:t>Click</a:t>
            </a:r>
            <a:r>
              <a:rPr lang="ru-RU" altLang="ru-RU" noProof="0" dirty="0"/>
              <a:t> </a:t>
            </a:r>
            <a:r>
              <a:rPr lang="ru-RU" altLang="ru-RU" noProof="0" dirty="0" err="1"/>
              <a:t>to</a:t>
            </a:r>
            <a:r>
              <a:rPr lang="ru-RU" altLang="ru-RU" noProof="0" dirty="0"/>
              <a:t> </a:t>
            </a:r>
            <a:r>
              <a:rPr lang="ru-RU" altLang="ru-RU" noProof="0" dirty="0" err="1"/>
              <a:t>edit</a:t>
            </a:r>
            <a:r>
              <a:rPr lang="ru-RU" altLang="ru-RU" noProof="0" dirty="0"/>
              <a:t> </a:t>
            </a:r>
            <a:r>
              <a:rPr lang="ru-RU" altLang="ru-RU" noProof="0" dirty="0" err="1"/>
              <a:t>Master</a:t>
            </a:r>
            <a:r>
              <a:rPr lang="ru-RU" altLang="ru-RU" noProof="0" dirty="0"/>
              <a:t> </a:t>
            </a:r>
            <a:r>
              <a:rPr lang="ru-RU" altLang="ru-RU" noProof="0" dirty="0" err="1"/>
              <a:t>subtitle</a:t>
            </a:r>
            <a:r>
              <a:rPr lang="ru-RU" altLang="ru-RU" noProof="0" dirty="0"/>
              <a:t> </a:t>
            </a:r>
            <a:r>
              <a:rPr lang="ru-RU" altLang="ru-RU" noProof="0" dirty="0" err="1"/>
              <a:t>style</a:t>
            </a:r>
            <a:endParaRPr lang="ru-RU" altLang="ru-RU"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8A7F3533-20D2-410C-93FD-A7C82EF03021}" type="datetime1">
              <a:rPr lang="en-US" altLang="ru-RU" smtClean="0"/>
              <a:t>3/22/2020</a:t>
            </a:fld>
            <a:endParaRPr lang="en-GB" altLang="ru-RU"/>
          </a:p>
        </p:txBody>
      </p:sp>
      <p:sp>
        <p:nvSpPr>
          <p:cNvPr id="5" name="Footer Placeholder 4"/>
          <p:cNvSpPr>
            <a:spLocks noGrp="1"/>
          </p:cNvSpPr>
          <p:nvPr>
            <p:ph type="ftr" sz="quarter" idx="11"/>
          </p:nvPr>
        </p:nvSpPr>
        <p:spPr/>
        <p:txBody>
          <a:bodyPr/>
          <a:lstStyle>
            <a:lvl1pPr>
              <a:defRPr/>
            </a:lvl1pPr>
          </a:lstStyle>
          <a:p>
            <a:r>
              <a:rPr lang="en-GB" altLang="ru-RU"/>
              <a:t>Designed by PoweredTemplate.com</a:t>
            </a:r>
          </a:p>
        </p:txBody>
      </p:sp>
      <p:sp>
        <p:nvSpPr>
          <p:cNvPr id="6" name="Slide Number Placeholder 5"/>
          <p:cNvSpPr>
            <a:spLocks noGrp="1"/>
          </p:cNvSpPr>
          <p:nvPr>
            <p:ph type="sldNum" sz="quarter" idx="12"/>
          </p:nvPr>
        </p:nvSpPr>
        <p:spPr/>
        <p:txBody>
          <a:bodyPr/>
          <a:lstStyle>
            <a:lvl1pPr>
              <a:defRPr/>
            </a:lvl1pPr>
          </a:lstStyle>
          <a:p>
            <a:fld id="{5D78A19A-B1B5-4872-BD61-D75A36576772}" type="slidenum">
              <a:rPr lang="en-GB" altLang="ru-RU"/>
              <a:pPr/>
              <a:t>‹#›</a:t>
            </a:fld>
            <a:endParaRPr lang="en-GB" altLang="ru-RU"/>
          </a:p>
        </p:txBody>
      </p:sp>
    </p:spTree>
    <p:extLst>
      <p:ext uri="{BB962C8B-B14F-4D97-AF65-F5344CB8AC3E}">
        <p14:creationId xmlns:p14="http://schemas.microsoft.com/office/powerpoint/2010/main" val="182637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68288"/>
            <a:ext cx="2051050" cy="39973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68313" y="268288"/>
            <a:ext cx="6003925" cy="3997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CD012D5B-DFE9-401E-B8FE-221C8C4CBE2A}" type="datetime1">
              <a:rPr lang="en-US" altLang="ru-RU" smtClean="0"/>
              <a:t>3/22/2020</a:t>
            </a:fld>
            <a:endParaRPr lang="en-GB" altLang="ru-RU"/>
          </a:p>
        </p:txBody>
      </p:sp>
      <p:sp>
        <p:nvSpPr>
          <p:cNvPr id="5" name="Footer Placeholder 4"/>
          <p:cNvSpPr>
            <a:spLocks noGrp="1"/>
          </p:cNvSpPr>
          <p:nvPr>
            <p:ph type="ftr" sz="quarter" idx="11"/>
          </p:nvPr>
        </p:nvSpPr>
        <p:spPr/>
        <p:txBody>
          <a:bodyPr/>
          <a:lstStyle>
            <a:lvl1pPr>
              <a:defRPr/>
            </a:lvl1pPr>
          </a:lstStyle>
          <a:p>
            <a:r>
              <a:rPr lang="en-GB" altLang="ru-RU"/>
              <a:t>Designed by PoweredTemplate.com</a:t>
            </a:r>
          </a:p>
        </p:txBody>
      </p:sp>
      <p:sp>
        <p:nvSpPr>
          <p:cNvPr id="6" name="Slide Number Placeholder 5"/>
          <p:cNvSpPr>
            <a:spLocks noGrp="1"/>
          </p:cNvSpPr>
          <p:nvPr>
            <p:ph type="sldNum" sz="quarter" idx="12"/>
          </p:nvPr>
        </p:nvSpPr>
        <p:spPr/>
        <p:txBody>
          <a:bodyPr/>
          <a:lstStyle>
            <a:lvl1pPr>
              <a:defRPr/>
            </a:lvl1pPr>
          </a:lstStyle>
          <a:p>
            <a:fld id="{909D0320-11DD-4ED4-AD13-2C84CFAA9A87}" type="slidenum">
              <a:rPr lang="en-GB" altLang="ru-RU"/>
              <a:pPr/>
              <a:t>‹#›</a:t>
            </a:fld>
            <a:endParaRPr lang="en-GB" altLang="ru-RU"/>
          </a:p>
        </p:txBody>
      </p:sp>
    </p:spTree>
    <p:extLst>
      <p:ext uri="{BB962C8B-B14F-4D97-AF65-F5344CB8AC3E}">
        <p14:creationId xmlns:p14="http://schemas.microsoft.com/office/powerpoint/2010/main" val="217061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3312"/>
          </a:xfrm>
        </p:spPr>
        <p:txBody>
          <a:bodyPr/>
          <a:lstStyle/>
          <a:p>
            <a:r>
              <a:rPr lang="en-US"/>
              <a:t>Click to edit Master title style</a:t>
            </a:r>
            <a:endParaRPr lang="ru-RU"/>
          </a:p>
        </p:txBody>
      </p:sp>
      <p:sp>
        <p:nvSpPr>
          <p:cNvPr id="3" name="Subtitle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Date Placeholder 3"/>
          <p:cNvSpPr>
            <a:spLocks noGrp="1"/>
          </p:cNvSpPr>
          <p:nvPr>
            <p:ph type="dt" sz="half" idx="10"/>
          </p:nvPr>
        </p:nvSpPr>
        <p:spPr/>
        <p:txBody>
          <a:bodyPr/>
          <a:lstStyle>
            <a:lvl1pPr>
              <a:defRPr/>
            </a:lvl1pPr>
          </a:lstStyle>
          <a:p>
            <a:fld id="{718FFD4C-7C56-41BE-B693-9F9CE9820561}" type="datetime1">
              <a:rPr lang="en-US" altLang="ru-RU" smtClean="0"/>
              <a:t>3/22/2020</a:t>
            </a:fld>
            <a:endParaRPr lang="ru-RU" altLang="ru-RU"/>
          </a:p>
        </p:txBody>
      </p:sp>
      <p:sp>
        <p:nvSpPr>
          <p:cNvPr id="5" name="Footer Placeholder 4"/>
          <p:cNvSpPr>
            <a:spLocks noGrp="1"/>
          </p:cNvSpPr>
          <p:nvPr>
            <p:ph type="ftr" sz="quarter" idx="11"/>
          </p:nvPr>
        </p:nvSpPr>
        <p:spPr/>
        <p:txBody>
          <a:bodyPr/>
          <a:lstStyle>
            <a:lvl1pPr>
              <a:defRPr/>
            </a:lvl1pPr>
          </a:lstStyle>
          <a:p>
            <a:r>
              <a:rPr lang="en-US" altLang="ru-RU"/>
              <a:t>Designed by PoweredTemplate.com</a:t>
            </a:r>
            <a:endParaRPr lang="ru-RU" altLang="ru-RU"/>
          </a:p>
        </p:txBody>
      </p:sp>
      <p:sp>
        <p:nvSpPr>
          <p:cNvPr id="6" name="Slide Number Placeholder 5"/>
          <p:cNvSpPr>
            <a:spLocks noGrp="1"/>
          </p:cNvSpPr>
          <p:nvPr>
            <p:ph type="sldNum" sz="quarter" idx="12"/>
          </p:nvPr>
        </p:nvSpPr>
        <p:spPr/>
        <p:txBody>
          <a:bodyPr/>
          <a:lstStyle>
            <a:lvl1pPr>
              <a:defRPr/>
            </a:lvl1pPr>
          </a:lstStyle>
          <a:p>
            <a:fld id="{9B15E9FA-52B1-43D7-9A0A-3DC8C9C9212C}" type="slidenum">
              <a:rPr lang="ru-RU" altLang="ru-RU"/>
              <a:pPr/>
              <a:t>‹#›</a:t>
            </a:fld>
            <a:endParaRPr lang="ru-RU" altLang="ru-RU"/>
          </a:p>
        </p:txBody>
      </p:sp>
    </p:spTree>
    <p:extLst>
      <p:ext uri="{BB962C8B-B14F-4D97-AF65-F5344CB8AC3E}">
        <p14:creationId xmlns:p14="http://schemas.microsoft.com/office/powerpoint/2010/main" val="1127209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99829D80-F4CF-4580-BF5C-3DB5B3AFC968}" type="datetime1">
              <a:rPr lang="en-US" altLang="ru-RU" smtClean="0"/>
              <a:t>3/22/2020</a:t>
            </a:fld>
            <a:endParaRPr lang="ru-RU" altLang="ru-RU"/>
          </a:p>
        </p:txBody>
      </p:sp>
      <p:sp>
        <p:nvSpPr>
          <p:cNvPr id="5" name="Footer Placeholder 4"/>
          <p:cNvSpPr>
            <a:spLocks noGrp="1"/>
          </p:cNvSpPr>
          <p:nvPr>
            <p:ph type="ftr" sz="quarter" idx="11"/>
          </p:nvPr>
        </p:nvSpPr>
        <p:spPr/>
        <p:txBody>
          <a:bodyPr/>
          <a:lstStyle>
            <a:lvl1pPr>
              <a:defRPr/>
            </a:lvl1pPr>
          </a:lstStyle>
          <a:p>
            <a:r>
              <a:rPr lang="en-US" altLang="ru-RU"/>
              <a:t>Designed by PoweredTemplate.com</a:t>
            </a:r>
            <a:endParaRPr lang="ru-RU" altLang="ru-RU"/>
          </a:p>
        </p:txBody>
      </p:sp>
      <p:sp>
        <p:nvSpPr>
          <p:cNvPr id="6" name="Slide Number Placeholder 5"/>
          <p:cNvSpPr>
            <a:spLocks noGrp="1"/>
          </p:cNvSpPr>
          <p:nvPr>
            <p:ph type="sldNum" sz="quarter" idx="12"/>
          </p:nvPr>
        </p:nvSpPr>
        <p:spPr/>
        <p:txBody>
          <a:bodyPr/>
          <a:lstStyle>
            <a:lvl1pPr>
              <a:defRPr/>
            </a:lvl1pPr>
          </a:lstStyle>
          <a:p>
            <a:fld id="{1BCA16E2-EEEA-4C65-930C-B260DDA053E7}" type="slidenum">
              <a:rPr lang="ru-RU" altLang="ru-RU"/>
              <a:pPr/>
              <a:t>‹#›</a:t>
            </a:fld>
            <a:endParaRPr lang="ru-RU" altLang="ru-RU"/>
          </a:p>
        </p:txBody>
      </p:sp>
    </p:spTree>
    <p:extLst>
      <p:ext uri="{BB962C8B-B14F-4D97-AF65-F5344CB8AC3E}">
        <p14:creationId xmlns:p14="http://schemas.microsoft.com/office/powerpoint/2010/main" val="1330148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763"/>
            <a:ext cx="7772400" cy="1020762"/>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59EFA55-C42F-4647-85FF-D583DF54F250}" type="datetime1">
              <a:rPr lang="en-US" altLang="ru-RU" smtClean="0"/>
              <a:t>3/22/2020</a:t>
            </a:fld>
            <a:endParaRPr lang="ru-RU" altLang="ru-RU"/>
          </a:p>
        </p:txBody>
      </p:sp>
      <p:sp>
        <p:nvSpPr>
          <p:cNvPr id="5" name="Footer Placeholder 4"/>
          <p:cNvSpPr>
            <a:spLocks noGrp="1"/>
          </p:cNvSpPr>
          <p:nvPr>
            <p:ph type="ftr" sz="quarter" idx="11"/>
          </p:nvPr>
        </p:nvSpPr>
        <p:spPr/>
        <p:txBody>
          <a:bodyPr/>
          <a:lstStyle>
            <a:lvl1pPr>
              <a:defRPr/>
            </a:lvl1pPr>
          </a:lstStyle>
          <a:p>
            <a:r>
              <a:rPr lang="en-US" altLang="ru-RU"/>
              <a:t>Designed by PoweredTemplate.com</a:t>
            </a:r>
            <a:endParaRPr lang="ru-RU" altLang="ru-RU"/>
          </a:p>
        </p:txBody>
      </p:sp>
      <p:sp>
        <p:nvSpPr>
          <p:cNvPr id="6" name="Slide Number Placeholder 5"/>
          <p:cNvSpPr>
            <a:spLocks noGrp="1"/>
          </p:cNvSpPr>
          <p:nvPr>
            <p:ph type="sldNum" sz="quarter" idx="12"/>
          </p:nvPr>
        </p:nvSpPr>
        <p:spPr/>
        <p:txBody>
          <a:bodyPr/>
          <a:lstStyle>
            <a:lvl1pPr>
              <a:defRPr/>
            </a:lvl1pPr>
          </a:lstStyle>
          <a:p>
            <a:fld id="{66ADBDB9-708D-42F9-A5E0-796353826169}" type="slidenum">
              <a:rPr lang="ru-RU" altLang="ru-RU"/>
              <a:pPr/>
              <a:t>‹#›</a:t>
            </a:fld>
            <a:endParaRPr lang="ru-RU" altLang="ru-RU"/>
          </a:p>
        </p:txBody>
      </p:sp>
    </p:spTree>
    <p:extLst>
      <p:ext uri="{BB962C8B-B14F-4D97-AF65-F5344CB8AC3E}">
        <p14:creationId xmlns:p14="http://schemas.microsoft.com/office/powerpoint/2010/main" val="2499253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1331913" y="1204913"/>
            <a:ext cx="3600450" cy="3395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5084763" y="1204913"/>
            <a:ext cx="3602037" cy="3395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lvl1pPr>
              <a:defRPr/>
            </a:lvl1pPr>
          </a:lstStyle>
          <a:p>
            <a:fld id="{C091AD0A-C18E-4515-9B00-B54E30120750}" type="datetime1">
              <a:rPr lang="en-US" altLang="ru-RU" smtClean="0"/>
              <a:t>3/22/2020</a:t>
            </a:fld>
            <a:endParaRPr lang="ru-RU" altLang="ru-RU"/>
          </a:p>
        </p:txBody>
      </p:sp>
      <p:sp>
        <p:nvSpPr>
          <p:cNvPr id="6" name="Footer Placeholder 5"/>
          <p:cNvSpPr>
            <a:spLocks noGrp="1"/>
          </p:cNvSpPr>
          <p:nvPr>
            <p:ph type="ftr" sz="quarter" idx="11"/>
          </p:nvPr>
        </p:nvSpPr>
        <p:spPr/>
        <p:txBody>
          <a:bodyPr/>
          <a:lstStyle>
            <a:lvl1pPr>
              <a:defRPr/>
            </a:lvl1pPr>
          </a:lstStyle>
          <a:p>
            <a:r>
              <a:rPr lang="en-US" altLang="ru-RU"/>
              <a:t>Designed by PoweredTemplate.com</a:t>
            </a:r>
            <a:endParaRPr lang="ru-RU" altLang="ru-RU"/>
          </a:p>
        </p:txBody>
      </p:sp>
      <p:sp>
        <p:nvSpPr>
          <p:cNvPr id="7" name="Slide Number Placeholder 6"/>
          <p:cNvSpPr>
            <a:spLocks noGrp="1"/>
          </p:cNvSpPr>
          <p:nvPr>
            <p:ph type="sldNum" sz="quarter" idx="12"/>
          </p:nvPr>
        </p:nvSpPr>
        <p:spPr/>
        <p:txBody>
          <a:bodyPr/>
          <a:lstStyle>
            <a:lvl1pPr>
              <a:defRPr/>
            </a:lvl1pPr>
          </a:lstStyle>
          <a:p>
            <a:fld id="{30AD7816-22C3-41E1-BE37-7D1C66BA528E}" type="slidenum">
              <a:rPr lang="ru-RU" altLang="ru-RU"/>
              <a:pPr/>
              <a:t>‹#›</a:t>
            </a:fld>
            <a:endParaRPr lang="ru-RU" altLang="ru-RU"/>
          </a:p>
        </p:txBody>
      </p:sp>
    </p:spTree>
    <p:extLst>
      <p:ext uri="{BB962C8B-B14F-4D97-AF65-F5344CB8AC3E}">
        <p14:creationId xmlns:p14="http://schemas.microsoft.com/office/powerpoint/2010/main" val="118075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lvl1pPr>
              <a:defRPr/>
            </a:lvl1pPr>
          </a:lstStyle>
          <a:p>
            <a:fld id="{B2C3980C-59D6-4494-BB77-4E078A86FC10}" type="datetime1">
              <a:rPr lang="en-US" altLang="ru-RU" smtClean="0"/>
              <a:t>3/22/2020</a:t>
            </a:fld>
            <a:endParaRPr lang="ru-RU" altLang="ru-RU"/>
          </a:p>
        </p:txBody>
      </p:sp>
      <p:sp>
        <p:nvSpPr>
          <p:cNvPr id="8" name="Footer Placeholder 7"/>
          <p:cNvSpPr>
            <a:spLocks noGrp="1"/>
          </p:cNvSpPr>
          <p:nvPr>
            <p:ph type="ftr" sz="quarter" idx="11"/>
          </p:nvPr>
        </p:nvSpPr>
        <p:spPr/>
        <p:txBody>
          <a:bodyPr/>
          <a:lstStyle>
            <a:lvl1pPr>
              <a:defRPr/>
            </a:lvl1pPr>
          </a:lstStyle>
          <a:p>
            <a:r>
              <a:rPr lang="en-US" altLang="ru-RU"/>
              <a:t>Designed by PoweredTemplate.com</a:t>
            </a:r>
            <a:endParaRPr lang="ru-RU" altLang="ru-RU"/>
          </a:p>
        </p:txBody>
      </p:sp>
      <p:sp>
        <p:nvSpPr>
          <p:cNvPr id="9" name="Slide Number Placeholder 8"/>
          <p:cNvSpPr>
            <a:spLocks noGrp="1"/>
          </p:cNvSpPr>
          <p:nvPr>
            <p:ph type="sldNum" sz="quarter" idx="12"/>
          </p:nvPr>
        </p:nvSpPr>
        <p:spPr/>
        <p:txBody>
          <a:bodyPr/>
          <a:lstStyle>
            <a:lvl1pPr>
              <a:defRPr/>
            </a:lvl1pPr>
          </a:lstStyle>
          <a:p>
            <a:fld id="{1F3102D1-4F79-401E-977B-797508E88625}" type="slidenum">
              <a:rPr lang="ru-RU" altLang="ru-RU"/>
              <a:pPr/>
              <a:t>‹#›</a:t>
            </a:fld>
            <a:endParaRPr lang="ru-RU" altLang="ru-RU"/>
          </a:p>
        </p:txBody>
      </p:sp>
    </p:spTree>
    <p:extLst>
      <p:ext uri="{BB962C8B-B14F-4D97-AF65-F5344CB8AC3E}">
        <p14:creationId xmlns:p14="http://schemas.microsoft.com/office/powerpoint/2010/main" val="234555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lvl1pPr>
              <a:defRPr/>
            </a:lvl1pPr>
          </a:lstStyle>
          <a:p>
            <a:fld id="{5A9C1762-824C-447A-9F72-965EF4E61C6A}" type="datetime1">
              <a:rPr lang="en-US" altLang="ru-RU" smtClean="0"/>
              <a:t>3/22/2020</a:t>
            </a:fld>
            <a:endParaRPr lang="ru-RU" altLang="ru-RU"/>
          </a:p>
        </p:txBody>
      </p:sp>
      <p:sp>
        <p:nvSpPr>
          <p:cNvPr id="4" name="Footer Placeholder 3"/>
          <p:cNvSpPr>
            <a:spLocks noGrp="1"/>
          </p:cNvSpPr>
          <p:nvPr>
            <p:ph type="ftr" sz="quarter" idx="11"/>
          </p:nvPr>
        </p:nvSpPr>
        <p:spPr/>
        <p:txBody>
          <a:bodyPr/>
          <a:lstStyle>
            <a:lvl1pPr>
              <a:defRPr/>
            </a:lvl1pPr>
          </a:lstStyle>
          <a:p>
            <a:r>
              <a:rPr lang="en-US" altLang="ru-RU"/>
              <a:t>Designed by PoweredTemplate.com</a:t>
            </a:r>
            <a:endParaRPr lang="ru-RU" altLang="ru-RU"/>
          </a:p>
        </p:txBody>
      </p:sp>
      <p:sp>
        <p:nvSpPr>
          <p:cNvPr id="5" name="Slide Number Placeholder 4"/>
          <p:cNvSpPr>
            <a:spLocks noGrp="1"/>
          </p:cNvSpPr>
          <p:nvPr>
            <p:ph type="sldNum" sz="quarter" idx="12"/>
          </p:nvPr>
        </p:nvSpPr>
        <p:spPr/>
        <p:txBody>
          <a:bodyPr/>
          <a:lstStyle>
            <a:lvl1pPr>
              <a:defRPr/>
            </a:lvl1pPr>
          </a:lstStyle>
          <a:p>
            <a:fld id="{7BFB1EA2-279D-4457-A779-132FB621DCFA}" type="slidenum">
              <a:rPr lang="ru-RU" altLang="ru-RU"/>
              <a:pPr/>
              <a:t>‹#›</a:t>
            </a:fld>
            <a:endParaRPr lang="ru-RU" altLang="ru-RU"/>
          </a:p>
        </p:txBody>
      </p:sp>
    </p:spTree>
    <p:extLst>
      <p:ext uri="{BB962C8B-B14F-4D97-AF65-F5344CB8AC3E}">
        <p14:creationId xmlns:p14="http://schemas.microsoft.com/office/powerpoint/2010/main" val="3392572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322563B-29E4-4156-8520-0B4B78497913}" type="datetime1">
              <a:rPr lang="en-US" altLang="ru-RU" smtClean="0"/>
              <a:t>3/22/2020</a:t>
            </a:fld>
            <a:endParaRPr lang="ru-RU" altLang="ru-RU"/>
          </a:p>
        </p:txBody>
      </p:sp>
      <p:sp>
        <p:nvSpPr>
          <p:cNvPr id="3" name="Footer Placeholder 2"/>
          <p:cNvSpPr>
            <a:spLocks noGrp="1"/>
          </p:cNvSpPr>
          <p:nvPr>
            <p:ph type="ftr" sz="quarter" idx="11"/>
          </p:nvPr>
        </p:nvSpPr>
        <p:spPr/>
        <p:txBody>
          <a:bodyPr/>
          <a:lstStyle>
            <a:lvl1pPr>
              <a:defRPr/>
            </a:lvl1pPr>
          </a:lstStyle>
          <a:p>
            <a:r>
              <a:rPr lang="en-US" altLang="ru-RU"/>
              <a:t>Designed by PoweredTemplate.com</a:t>
            </a:r>
            <a:endParaRPr lang="ru-RU" altLang="ru-RU"/>
          </a:p>
        </p:txBody>
      </p:sp>
      <p:sp>
        <p:nvSpPr>
          <p:cNvPr id="4" name="Slide Number Placeholder 3"/>
          <p:cNvSpPr>
            <a:spLocks noGrp="1"/>
          </p:cNvSpPr>
          <p:nvPr>
            <p:ph type="sldNum" sz="quarter" idx="12"/>
          </p:nvPr>
        </p:nvSpPr>
        <p:spPr/>
        <p:txBody>
          <a:bodyPr/>
          <a:lstStyle>
            <a:lvl1pPr>
              <a:defRPr/>
            </a:lvl1pPr>
          </a:lstStyle>
          <a:p>
            <a:fld id="{CBB0CCE9-18A6-456F-B0A3-98B08B68E5D3}" type="slidenum">
              <a:rPr lang="ru-RU" altLang="ru-RU"/>
              <a:pPr/>
              <a:t>‹#›</a:t>
            </a:fld>
            <a:endParaRPr lang="ru-RU" altLang="ru-RU"/>
          </a:p>
        </p:txBody>
      </p:sp>
    </p:spTree>
    <p:extLst>
      <p:ext uri="{BB962C8B-B14F-4D97-AF65-F5344CB8AC3E}">
        <p14:creationId xmlns:p14="http://schemas.microsoft.com/office/powerpoint/2010/main" val="3461004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87188A2-EA52-4E4A-B3B8-2DBB7910808E}" type="datetime1">
              <a:rPr lang="en-US" altLang="ru-RU" smtClean="0"/>
              <a:t>3/22/2020</a:t>
            </a:fld>
            <a:endParaRPr lang="ru-RU" altLang="ru-RU"/>
          </a:p>
        </p:txBody>
      </p:sp>
      <p:sp>
        <p:nvSpPr>
          <p:cNvPr id="6" name="Footer Placeholder 5"/>
          <p:cNvSpPr>
            <a:spLocks noGrp="1"/>
          </p:cNvSpPr>
          <p:nvPr>
            <p:ph type="ftr" sz="quarter" idx="11"/>
          </p:nvPr>
        </p:nvSpPr>
        <p:spPr/>
        <p:txBody>
          <a:bodyPr/>
          <a:lstStyle>
            <a:lvl1pPr>
              <a:defRPr/>
            </a:lvl1pPr>
          </a:lstStyle>
          <a:p>
            <a:r>
              <a:rPr lang="en-US" altLang="ru-RU"/>
              <a:t>Designed by PoweredTemplate.com</a:t>
            </a:r>
            <a:endParaRPr lang="ru-RU" altLang="ru-RU"/>
          </a:p>
        </p:txBody>
      </p:sp>
      <p:sp>
        <p:nvSpPr>
          <p:cNvPr id="7" name="Slide Number Placeholder 6"/>
          <p:cNvSpPr>
            <a:spLocks noGrp="1"/>
          </p:cNvSpPr>
          <p:nvPr>
            <p:ph type="sldNum" sz="quarter" idx="12"/>
          </p:nvPr>
        </p:nvSpPr>
        <p:spPr/>
        <p:txBody>
          <a:bodyPr/>
          <a:lstStyle>
            <a:lvl1pPr>
              <a:defRPr/>
            </a:lvl1pPr>
          </a:lstStyle>
          <a:p>
            <a:fld id="{812C9EAB-D4F2-4CCC-95B7-D09553F846AA}" type="slidenum">
              <a:rPr lang="ru-RU" altLang="ru-RU"/>
              <a:pPr/>
              <a:t>‹#›</a:t>
            </a:fld>
            <a:endParaRPr lang="ru-RU" altLang="ru-RU"/>
          </a:p>
        </p:txBody>
      </p:sp>
    </p:spTree>
    <p:extLst>
      <p:ext uri="{BB962C8B-B14F-4D97-AF65-F5344CB8AC3E}">
        <p14:creationId xmlns:p14="http://schemas.microsoft.com/office/powerpoint/2010/main" val="116340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p:cNvSpPr>
            <a:spLocks noGrp="1"/>
          </p:cNvSpPr>
          <p:nvPr>
            <p:ph type="dt" sz="half" idx="10"/>
          </p:nvPr>
        </p:nvSpPr>
        <p:spPr/>
        <p:txBody>
          <a:bodyPr/>
          <a:lstStyle>
            <a:lvl1pPr>
              <a:defRPr/>
            </a:lvl1pPr>
          </a:lstStyle>
          <a:p>
            <a:fld id="{A055A952-1E05-4517-A1CA-5009BFFACC78}" type="datetime1">
              <a:rPr lang="en-US" altLang="ru-RU" smtClean="0"/>
              <a:t>3/22/2020</a:t>
            </a:fld>
            <a:endParaRPr lang="en-GB" altLang="ru-RU"/>
          </a:p>
        </p:txBody>
      </p:sp>
      <p:sp>
        <p:nvSpPr>
          <p:cNvPr id="5" name="Footer Placeholder 4"/>
          <p:cNvSpPr>
            <a:spLocks noGrp="1"/>
          </p:cNvSpPr>
          <p:nvPr>
            <p:ph type="ftr" sz="quarter" idx="11"/>
          </p:nvPr>
        </p:nvSpPr>
        <p:spPr/>
        <p:txBody>
          <a:bodyPr/>
          <a:lstStyle>
            <a:lvl1pPr>
              <a:defRPr/>
            </a:lvl1pPr>
          </a:lstStyle>
          <a:p>
            <a:r>
              <a:rPr lang="en-GB" altLang="ru-RU"/>
              <a:t>Designed by PoweredTemplate.com</a:t>
            </a:r>
          </a:p>
        </p:txBody>
      </p:sp>
      <p:sp>
        <p:nvSpPr>
          <p:cNvPr id="6" name="Slide Number Placeholder 5"/>
          <p:cNvSpPr>
            <a:spLocks noGrp="1"/>
          </p:cNvSpPr>
          <p:nvPr>
            <p:ph type="sldNum" sz="quarter" idx="12"/>
          </p:nvPr>
        </p:nvSpPr>
        <p:spPr/>
        <p:txBody>
          <a:bodyPr/>
          <a:lstStyle>
            <a:lvl1pPr>
              <a:defRPr/>
            </a:lvl1pPr>
          </a:lstStyle>
          <a:p>
            <a:fld id="{AA1FAFE3-35D7-49A6-B048-714EDBCA669A}" type="slidenum">
              <a:rPr lang="en-GB" altLang="ru-RU"/>
              <a:pPr/>
              <a:t>‹#›</a:t>
            </a:fld>
            <a:endParaRPr lang="en-GB" altLang="ru-RU"/>
          </a:p>
        </p:txBody>
      </p:sp>
    </p:spTree>
    <p:extLst>
      <p:ext uri="{BB962C8B-B14F-4D97-AF65-F5344CB8AC3E}">
        <p14:creationId xmlns:p14="http://schemas.microsoft.com/office/powerpoint/2010/main" val="3724551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2038"/>
            <a:ext cx="5486400" cy="425450"/>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AFA9252-C2E7-4FDB-A8C2-EF8C207724C8}" type="datetime1">
              <a:rPr lang="en-US" altLang="ru-RU" smtClean="0"/>
              <a:t>3/22/2020</a:t>
            </a:fld>
            <a:endParaRPr lang="ru-RU" altLang="ru-RU"/>
          </a:p>
        </p:txBody>
      </p:sp>
      <p:sp>
        <p:nvSpPr>
          <p:cNvPr id="6" name="Footer Placeholder 5"/>
          <p:cNvSpPr>
            <a:spLocks noGrp="1"/>
          </p:cNvSpPr>
          <p:nvPr>
            <p:ph type="ftr" sz="quarter" idx="11"/>
          </p:nvPr>
        </p:nvSpPr>
        <p:spPr/>
        <p:txBody>
          <a:bodyPr/>
          <a:lstStyle>
            <a:lvl1pPr>
              <a:defRPr/>
            </a:lvl1pPr>
          </a:lstStyle>
          <a:p>
            <a:r>
              <a:rPr lang="en-US" altLang="ru-RU"/>
              <a:t>Designed by PoweredTemplate.com</a:t>
            </a:r>
            <a:endParaRPr lang="ru-RU" altLang="ru-RU"/>
          </a:p>
        </p:txBody>
      </p:sp>
      <p:sp>
        <p:nvSpPr>
          <p:cNvPr id="7" name="Slide Number Placeholder 6"/>
          <p:cNvSpPr>
            <a:spLocks noGrp="1"/>
          </p:cNvSpPr>
          <p:nvPr>
            <p:ph type="sldNum" sz="quarter" idx="12"/>
          </p:nvPr>
        </p:nvSpPr>
        <p:spPr/>
        <p:txBody>
          <a:bodyPr/>
          <a:lstStyle>
            <a:lvl1pPr>
              <a:defRPr/>
            </a:lvl1pPr>
          </a:lstStyle>
          <a:p>
            <a:fld id="{CE5428D2-3CCD-4CE4-921C-0D0F596FD8B4}" type="slidenum">
              <a:rPr lang="ru-RU" altLang="ru-RU"/>
              <a:pPr/>
              <a:t>‹#›</a:t>
            </a:fld>
            <a:endParaRPr lang="ru-RU" altLang="ru-RU"/>
          </a:p>
        </p:txBody>
      </p:sp>
    </p:spTree>
    <p:extLst>
      <p:ext uri="{BB962C8B-B14F-4D97-AF65-F5344CB8AC3E}">
        <p14:creationId xmlns:p14="http://schemas.microsoft.com/office/powerpoint/2010/main" val="308780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05402630-9A67-4A7C-B169-22C8D4310E1D}" type="datetime1">
              <a:rPr lang="en-US" altLang="ru-RU" smtClean="0"/>
              <a:t>3/22/2020</a:t>
            </a:fld>
            <a:endParaRPr lang="ru-RU" altLang="ru-RU"/>
          </a:p>
        </p:txBody>
      </p:sp>
      <p:sp>
        <p:nvSpPr>
          <p:cNvPr id="5" name="Footer Placeholder 4"/>
          <p:cNvSpPr>
            <a:spLocks noGrp="1"/>
          </p:cNvSpPr>
          <p:nvPr>
            <p:ph type="ftr" sz="quarter" idx="11"/>
          </p:nvPr>
        </p:nvSpPr>
        <p:spPr/>
        <p:txBody>
          <a:bodyPr/>
          <a:lstStyle>
            <a:lvl1pPr>
              <a:defRPr/>
            </a:lvl1pPr>
          </a:lstStyle>
          <a:p>
            <a:r>
              <a:rPr lang="en-US" altLang="ru-RU"/>
              <a:t>Designed by PoweredTemplate.com</a:t>
            </a:r>
            <a:endParaRPr lang="ru-RU" altLang="ru-RU"/>
          </a:p>
        </p:txBody>
      </p:sp>
      <p:sp>
        <p:nvSpPr>
          <p:cNvPr id="6" name="Slide Number Placeholder 5"/>
          <p:cNvSpPr>
            <a:spLocks noGrp="1"/>
          </p:cNvSpPr>
          <p:nvPr>
            <p:ph type="sldNum" sz="quarter" idx="12"/>
          </p:nvPr>
        </p:nvSpPr>
        <p:spPr/>
        <p:txBody>
          <a:bodyPr/>
          <a:lstStyle>
            <a:lvl1pPr>
              <a:defRPr/>
            </a:lvl1pPr>
          </a:lstStyle>
          <a:p>
            <a:fld id="{20B754F3-2D2A-427C-9D5B-4F5C99E6D440}" type="slidenum">
              <a:rPr lang="ru-RU" altLang="ru-RU"/>
              <a:pPr/>
              <a:t>‹#›</a:t>
            </a:fld>
            <a:endParaRPr lang="ru-RU" altLang="ru-RU"/>
          </a:p>
        </p:txBody>
      </p:sp>
    </p:spTree>
    <p:extLst>
      <p:ext uri="{BB962C8B-B14F-4D97-AF65-F5344CB8AC3E}">
        <p14:creationId xmlns:p14="http://schemas.microsoft.com/office/powerpoint/2010/main" val="3642624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96850"/>
            <a:ext cx="1838325" cy="44037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1331913" y="196850"/>
            <a:ext cx="5364162" cy="4403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2CDE9E10-13E6-442B-8811-946EB2C61485}" type="datetime1">
              <a:rPr lang="en-US" altLang="ru-RU" smtClean="0"/>
              <a:t>3/22/2020</a:t>
            </a:fld>
            <a:endParaRPr lang="ru-RU" altLang="ru-RU"/>
          </a:p>
        </p:txBody>
      </p:sp>
      <p:sp>
        <p:nvSpPr>
          <p:cNvPr id="5" name="Footer Placeholder 4"/>
          <p:cNvSpPr>
            <a:spLocks noGrp="1"/>
          </p:cNvSpPr>
          <p:nvPr>
            <p:ph type="ftr" sz="quarter" idx="11"/>
          </p:nvPr>
        </p:nvSpPr>
        <p:spPr/>
        <p:txBody>
          <a:bodyPr/>
          <a:lstStyle>
            <a:lvl1pPr>
              <a:defRPr/>
            </a:lvl1pPr>
          </a:lstStyle>
          <a:p>
            <a:r>
              <a:rPr lang="en-US" altLang="ru-RU"/>
              <a:t>Designed by PoweredTemplate.com</a:t>
            </a:r>
            <a:endParaRPr lang="ru-RU" altLang="ru-RU"/>
          </a:p>
        </p:txBody>
      </p:sp>
      <p:sp>
        <p:nvSpPr>
          <p:cNvPr id="6" name="Slide Number Placeholder 5"/>
          <p:cNvSpPr>
            <a:spLocks noGrp="1"/>
          </p:cNvSpPr>
          <p:nvPr>
            <p:ph type="sldNum" sz="quarter" idx="12"/>
          </p:nvPr>
        </p:nvSpPr>
        <p:spPr/>
        <p:txBody>
          <a:bodyPr/>
          <a:lstStyle>
            <a:lvl1pPr>
              <a:defRPr/>
            </a:lvl1pPr>
          </a:lstStyle>
          <a:p>
            <a:fld id="{626076C8-A096-4B12-8194-E8B31EB8ACE5}" type="slidenum">
              <a:rPr lang="ru-RU" altLang="ru-RU"/>
              <a:pPr/>
              <a:t>‹#›</a:t>
            </a:fld>
            <a:endParaRPr lang="ru-RU" altLang="ru-RU"/>
          </a:p>
        </p:txBody>
      </p:sp>
    </p:spTree>
    <p:extLst>
      <p:ext uri="{BB962C8B-B14F-4D97-AF65-F5344CB8AC3E}">
        <p14:creationId xmlns:p14="http://schemas.microsoft.com/office/powerpoint/2010/main" val="354055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763"/>
            <a:ext cx="7772400" cy="1020762"/>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BEA1B52-7A5E-45DE-8B87-2D389FE25116}" type="datetime1">
              <a:rPr lang="en-US" altLang="ru-RU" smtClean="0"/>
              <a:t>3/22/2020</a:t>
            </a:fld>
            <a:endParaRPr lang="en-GB" altLang="ru-RU"/>
          </a:p>
        </p:txBody>
      </p:sp>
      <p:sp>
        <p:nvSpPr>
          <p:cNvPr id="5" name="Footer Placeholder 4"/>
          <p:cNvSpPr>
            <a:spLocks noGrp="1"/>
          </p:cNvSpPr>
          <p:nvPr>
            <p:ph type="ftr" sz="quarter" idx="11"/>
          </p:nvPr>
        </p:nvSpPr>
        <p:spPr/>
        <p:txBody>
          <a:bodyPr/>
          <a:lstStyle>
            <a:lvl1pPr>
              <a:defRPr/>
            </a:lvl1pPr>
          </a:lstStyle>
          <a:p>
            <a:r>
              <a:rPr lang="en-GB" altLang="ru-RU"/>
              <a:t>Designed by PoweredTemplate.com</a:t>
            </a:r>
          </a:p>
        </p:txBody>
      </p:sp>
      <p:sp>
        <p:nvSpPr>
          <p:cNvPr id="6" name="Slide Number Placeholder 5"/>
          <p:cNvSpPr>
            <a:spLocks noGrp="1"/>
          </p:cNvSpPr>
          <p:nvPr>
            <p:ph type="sldNum" sz="quarter" idx="12"/>
          </p:nvPr>
        </p:nvSpPr>
        <p:spPr/>
        <p:txBody>
          <a:bodyPr/>
          <a:lstStyle>
            <a:lvl1pPr>
              <a:defRPr/>
            </a:lvl1pPr>
          </a:lstStyle>
          <a:p>
            <a:fld id="{1686BC35-6093-41AE-A84C-AB6DB173F06C}" type="slidenum">
              <a:rPr lang="en-GB" altLang="ru-RU"/>
              <a:pPr/>
              <a:t>‹#›</a:t>
            </a:fld>
            <a:endParaRPr lang="en-GB" altLang="ru-RU"/>
          </a:p>
        </p:txBody>
      </p:sp>
    </p:spTree>
    <p:extLst>
      <p:ext uri="{BB962C8B-B14F-4D97-AF65-F5344CB8AC3E}">
        <p14:creationId xmlns:p14="http://schemas.microsoft.com/office/powerpoint/2010/main" val="160477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68313" y="1347788"/>
            <a:ext cx="4027487" cy="291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347788"/>
            <a:ext cx="4027488" cy="291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lvl1pPr>
              <a:defRPr/>
            </a:lvl1pPr>
          </a:lstStyle>
          <a:p>
            <a:fld id="{B5526754-6242-40DE-A97B-37A0B6FDAB44}" type="datetime1">
              <a:rPr lang="en-US" altLang="ru-RU" smtClean="0"/>
              <a:t>3/22/2020</a:t>
            </a:fld>
            <a:endParaRPr lang="en-GB" altLang="ru-RU"/>
          </a:p>
        </p:txBody>
      </p:sp>
      <p:sp>
        <p:nvSpPr>
          <p:cNvPr id="6" name="Footer Placeholder 5"/>
          <p:cNvSpPr>
            <a:spLocks noGrp="1"/>
          </p:cNvSpPr>
          <p:nvPr>
            <p:ph type="ftr" sz="quarter" idx="11"/>
          </p:nvPr>
        </p:nvSpPr>
        <p:spPr/>
        <p:txBody>
          <a:bodyPr/>
          <a:lstStyle>
            <a:lvl1pPr>
              <a:defRPr/>
            </a:lvl1pPr>
          </a:lstStyle>
          <a:p>
            <a:r>
              <a:rPr lang="en-GB" altLang="ru-RU"/>
              <a:t>Designed by PoweredTemplate.com</a:t>
            </a:r>
          </a:p>
        </p:txBody>
      </p:sp>
      <p:sp>
        <p:nvSpPr>
          <p:cNvPr id="7" name="Slide Number Placeholder 6"/>
          <p:cNvSpPr>
            <a:spLocks noGrp="1"/>
          </p:cNvSpPr>
          <p:nvPr>
            <p:ph type="sldNum" sz="quarter" idx="12"/>
          </p:nvPr>
        </p:nvSpPr>
        <p:spPr/>
        <p:txBody>
          <a:bodyPr/>
          <a:lstStyle>
            <a:lvl1pPr>
              <a:defRPr/>
            </a:lvl1pPr>
          </a:lstStyle>
          <a:p>
            <a:fld id="{94466538-1AAD-47AA-AE8D-69198B7FBC9A}" type="slidenum">
              <a:rPr lang="en-GB" altLang="ru-RU"/>
              <a:pPr/>
              <a:t>‹#›</a:t>
            </a:fld>
            <a:endParaRPr lang="en-GB" altLang="ru-RU"/>
          </a:p>
        </p:txBody>
      </p:sp>
    </p:spTree>
    <p:extLst>
      <p:ext uri="{BB962C8B-B14F-4D97-AF65-F5344CB8AC3E}">
        <p14:creationId xmlns:p14="http://schemas.microsoft.com/office/powerpoint/2010/main" val="14047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lvl1pPr>
              <a:defRPr/>
            </a:lvl1pPr>
          </a:lstStyle>
          <a:p>
            <a:fld id="{2351DAE0-E100-4097-B816-5DFBB86B3C0D}" type="datetime1">
              <a:rPr lang="en-US" altLang="ru-RU" smtClean="0"/>
              <a:t>3/22/2020</a:t>
            </a:fld>
            <a:endParaRPr lang="en-GB" altLang="ru-RU"/>
          </a:p>
        </p:txBody>
      </p:sp>
      <p:sp>
        <p:nvSpPr>
          <p:cNvPr id="8" name="Footer Placeholder 7"/>
          <p:cNvSpPr>
            <a:spLocks noGrp="1"/>
          </p:cNvSpPr>
          <p:nvPr>
            <p:ph type="ftr" sz="quarter" idx="11"/>
          </p:nvPr>
        </p:nvSpPr>
        <p:spPr/>
        <p:txBody>
          <a:bodyPr/>
          <a:lstStyle>
            <a:lvl1pPr>
              <a:defRPr/>
            </a:lvl1pPr>
          </a:lstStyle>
          <a:p>
            <a:r>
              <a:rPr lang="en-GB" altLang="ru-RU"/>
              <a:t>Designed by PoweredTemplate.com</a:t>
            </a:r>
          </a:p>
        </p:txBody>
      </p:sp>
      <p:sp>
        <p:nvSpPr>
          <p:cNvPr id="9" name="Slide Number Placeholder 8"/>
          <p:cNvSpPr>
            <a:spLocks noGrp="1"/>
          </p:cNvSpPr>
          <p:nvPr>
            <p:ph type="sldNum" sz="quarter" idx="12"/>
          </p:nvPr>
        </p:nvSpPr>
        <p:spPr/>
        <p:txBody>
          <a:bodyPr/>
          <a:lstStyle>
            <a:lvl1pPr>
              <a:defRPr/>
            </a:lvl1pPr>
          </a:lstStyle>
          <a:p>
            <a:fld id="{81AE654B-5119-4878-AEF8-AC4C1E1EE5B2}" type="slidenum">
              <a:rPr lang="en-GB" altLang="ru-RU"/>
              <a:pPr/>
              <a:t>‹#›</a:t>
            </a:fld>
            <a:endParaRPr lang="en-GB" altLang="ru-RU"/>
          </a:p>
        </p:txBody>
      </p:sp>
    </p:spTree>
    <p:extLst>
      <p:ext uri="{BB962C8B-B14F-4D97-AF65-F5344CB8AC3E}">
        <p14:creationId xmlns:p14="http://schemas.microsoft.com/office/powerpoint/2010/main" val="28460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lvl1pPr>
              <a:defRPr/>
            </a:lvl1pPr>
          </a:lstStyle>
          <a:p>
            <a:fld id="{7D7E15F8-BA4B-4CC4-8C7C-71106F09459E}" type="datetime1">
              <a:rPr lang="en-US" altLang="ru-RU" smtClean="0"/>
              <a:t>3/22/2020</a:t>
            </a:fld>
            <a:endParaRPr lang="en-GB" altLang="ru-RU"/>
          </a:p>
        </p:txBody>
      </p:sp>
      <p:sp>
        <p:nvSpPr>
          <p:cNvPr id="4" name="Footer Placeholder 3"/>
          <p:cNvSpPr>
            <a:spLocks noGrp="1"/>
          </p:cNvSpPr>
          <p:nvPr>
            <p:ph type="ftr" sz="quarter" idx="11"/>
          </p:nvPr>
        </p:nvSpPr>
        <p:spPr/>
        <p:txBody>
          <a:bodyPr/>
          <a:lstStyle>
            <a:lvl1pPr>
              <a:defRPr/>
            </a:lvl1pPr>
          </a:lstStyle>
          <a:p>
            <a:r>
              <a:rPr lang="en-GB" altLang="ru-RU"/>
              <a:t>Designed by PoweredTemplate.com</a:t>
            </a:r>
          </a:p>
        </p:txBody>
      </p:sp>
      <p:sp>
        <p:nvSpPr>
          <p:cNvPr id="5" name="Slide Number Placeholder 4"/>
          <p:cNvSpPr>
            <a:spLocks noGrp="1"/>
          </p:cNvSpPr>
          <p:nvPr>
            <p:ph type="sldNum" sz="quarter" idx="12"/>
          </p:nvPr>
        </p:nvSpPr>
        <p:spPr/>
        <p:txBody>
          <a:bodyPr/>
          <a:lstStyle>
            <a:lvl1pPr>
              <a:defRPr/>
            </a:lvl1pPr>
          </a:lstStyle>
          <a:p>
            <a:fld id="{2AAE075F-927D-4F9C-82E8-2B930B4B5C22}" type="slidenum">
              <a:rPr lang="en-GB" altLang="ru-RU"/>
              <a:pPr/>
              <a:t>‹#›</a:t>
            </a:fld>
            <a:endParaRPr lang="en-GB" altLang="ru-RU"/>
          </a:p>
        </p:txBody>
      </p:sp>
    </p:spTree>
    <p:extLst>
      <p:ext uri="{BB962C8B-B14F-4D97-AF65-F5344CB8AC3E}">
        <p14:creationId xmlns:p14="http://schemas.microsoft.com/office/powerpoint/2010/main" val="212319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04282A-5DD0-482F-88B9-55BB5CDECD7D}" type="datetime1">
              <a:rPr lang="en-US" altLang="ru-RU" smtClean="0"/>
              <a:t>3/22/2020</a:t>
            </a:fld>
            <a:endParaRPr lang="en-GB" altLang="ru-RU"/>
          </a:p>
        </p:txBody>
      </p:sp>
      <p:sp>
        <p:nvSpPr>
          <p:cNvPr id="3" name="Footer Placeholder 2"/>
          <p:cNvSpPr>
            <a:spLocks noGrp="1"/>
          </p:cNvSpPr>
          <p:nvPr>
            <p:ph type="ftr" sz="quarter" idx="11"/>
          </p:nvPr>
        </p:nvSpPr>
        <p:spPr/>
        <p:txBody>
          <a:bodyPr/>
          <a:lstStyle>
            <a:lvl1pPr>
              <a:defRPr/>
            </a:lvl1pPr>
          </a:lstStyle>
          <a:p>
            <a:r>
              <a:rPr lang="en-GB" altLang="ru-RU"/>
              <a:t>Designed by PoweredTemplate.com</a:t>
            </a:r>
          </a:p>
        </p:txBody>
      </p:sp>
      <p:sp>
        <p:nvSpPr>
          <p:cNvPr id="4" name="Slide Number Placeholder 3"/>
          <p:cNvSpPr>
            <a:spLocks noGrp="1"/>
          </p:cNvSpPr>
          <p:nvPr>
            <p:ph type="sldNum" sz="quarter" idx="12"/>
          </p:nvPr>
        </p:nvSpPr>
        <p:spPr/>
        <p:txBody>
          <a:bodyPr/>
          <a:lstStyle>
            <a:lvl1pPr>
              <a:defRPr/>
            </a:lvl1pPr>
          </a:lstStyle>
          <a:p>
            <a:fld id="{13D72007-23D8-4FD1-AF19-1FF3D2BA4796}" type="slidenum">
              <a:rPr lang="en-GB" altLang="ru-RU"/>
              <a:pPr/>
              <a:t>‹#›</a:t>
            </a:fld>
            <a:endParaRPr lang="en-GB" altLang="ru-RU"/>
          </a:p>
        </p:txBody>
      </p:sp>
    </p:spTree>
    <p:extLst>
      <p:ext uri="{BB962C8B-B14F-4D97-AF65-F5344CB8AC3E}">
        <p14:creationId xmlns:p14="http://schemas.microsoft.com/office/powerpoint/2010/main" val="381899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1EEC511-AA69-4B55-8790-97D4FE795232}" type="datetime1">
              <a:rPr lang="en-US" altLang="ru-RU" smtClean="0"/>
              <a:t>3/22/2020</a:t>
            </a:fld>
            <a:endParaRPr lang="en-GB" altLang="ru-RU"/>
          </a:p>
        </p:txBody>
      </p:sp>
      <p:sp>
        <p:nvSpPr>
          <p:cNvPr id="6" name="Footer Placeholder 5"/>
          <p:cNvSpPr>
            <a:spLocks noGrp="1"/>
          </p:cNvSpPr>
          <p:nvPr>
            <p:ph type="ftr" sz="quarter" idx="11"/>
          </p:nvPr>
        </p:nvSpPr>
        <p:spPr/>
        <p:txBody>
          <a:bodyPr/>
          <a:lstStyle>
            <a:lvl1pPr>
              <a:defRPr/>
            </a:lvl1pPr>
          </a:lstStyle>
          <a:p>
            <a:r>
              <a:rPr lang="en-GB" altLang="ru-RU"/>
              <a:t>Designed by PoweredTemplate.com</a:t>
            </a:r>
          </a:p>
        </p:txBody>
      </p:sp>
      <p:sp>
        <p:nvSpPr>
          <p:cNvPr id="7" name="Slide Number Placeholder 6"/>
          <p:cNvSpPr>
            <a:spLocks noGrp="1"/>
          </p:cNvSpPr>
          <p:nvPr>
            <p:ph type="sldNum" sz="quarter" idx="12"/>
          </p:nvPr>
        </p:nvSpPr>
        <p:spPr/>
        <p:txBody>
          <a:bodyPr/>
          <a:lstStyle>
            <a:lvl1pPr>
              <a:defRPr/>
            </a:lvl1pPr>
          </a:lstStyle>
          <a:p>
            <a:fld id="{9DF210A2-15E0-4736-8255-94735683A2D5}" type="slidenum">
              <a:rPr lang="en-GB" altLang="ru-RU"/>
              <a:pPr/>
              <a:t>‹#›</a:t>
            </a:fld>
            <a:endParaRPr lang="en-GB" altLang="ru-RU"/>
          </a:p>
        </p:txBody>
      </p:sp>
    </p:spTree>
    <p:extLst>
      <p:ext uri="{BB962C8B-B14F-4D97-AF65-F5344CB8AC3E}">
        <p14:creationId xmlns:p14="http://schemas.microsoft.com/office/powerpoint/2010/main" val="330917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2038"/>
            <a:ext cx="5486400" cy="425450"/>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BB919E8-4A5A-472B-A852-74F96C82C95E}" type="datetime1">
              <a:rPr lang="en-US" altLang="ru-RU" smtClean="0"/>
              <a:t>3/22/2020</a:t>
            </a:fld>
            <a:endParaRPr lang="en-GB" altLang="ru-RU"/>
          </a:p>
        </p:txBody>
      </p:sp>
      <p:sp>
        <p:nvSpPr>
          <p:cNvPr id="6" name="Footer Placeholder 5"/>
          <p:cNvSpPr>
            <a:spLocks noGrp="1"/>
          </p:cNvSpPr>
          <p:nvPr>
            <p:ph type="ftr" sz="quarter" idx="11"/>
          </p:nvPr>
        </p:nvSpPr>
        <p:spPr/>
        <p:txBody>
          <a:bodyPr/>
          <a:lstStyle>
            <a:lvl1pPr>
              <a:defRPr/>
            </a:lvl1pPr>
          </a:lstStyle>
          <a:p>
            <a:r>
              <a:rPr lang="en-GB" altLang="ru-RU"/>
              <a:t>Designed by PoweredTemplate.com</a:t>
            </a:r>
          </a:p>
        </p:txBody>
      </p:sp>
      <p:sp>
        <p:nvSpPr>
          <p:cNvPr id="7" name="Slide Number Placeholder 6"/>
          <p:cNvSpPr>
            <a:spLocks noGrp="1"/>
          </p:cNvSpPr>
          <p:nvPr>
            <p:ph type="sldNum" sz="quarter" idx="12"/>
          </p:nvPr>
        </p:nvSpPr>
        <p:spPr/>
        <p:txBody>
          <a:bodyPr/>
          <a:lstStyle>
            <a:lvl1pPr>
              <a:defRPr/>
            </a:lvl1pPr>
          </a:lstStyle>
          <a:p>
            <a:fld id="{BF54645C-7C3A-44A4-A311-9FC3247ABA17}" type="slidenum">
              <a:rPr lang="en-GB" altLang="ru-RU"/>
              <a:pPr/>
              <a:t>‹#›</a:t>
            </a:fld>
            <a:endParaRPr lang="en-GB" altLang="ru-RU"/>
          </a:p>
        </p:txBody>
      </p:sp>
    </p:spTree>
    <p:extLst>
      <p:ext uri="{BB962C8B-B14F-4D97-AF65-F5344CB8AC3E}">
        <p14:creationId xmlns:p14="http://schemas.microsoft.com/office/powerpoint/2010/main" val="82238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8288"/>
            <a:ext cx="820737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Click to edit Master title style</a:t>
            </a:r>
          </a:p>
        </p:txBody>
      </p:sp>
      <p:sp>
        <p:nvSpPr>
          <p:cNvPr id="1027" name="Rectangle 3"/>
          <p:cNvSpPr>
            <a:spLocks noGrp="1" noChangeArrowheads="1"/>
          </p:cNvSpPr>
          <p:nvPr>
            <p:ph type="body" idx="1"/>
          </p:nvPr>
        </p:nvSpPr>
        <p:spPr bwMode="auto">
          <a:xfrm>
            <a:off x="468313" y="1347788"/>
            <a:ext cx="8207375" cy="29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Click to edit Master text styles</a:t>
            </a:r>
          </a:p>
          <a:p>
            <a:pPr lvl="1"/>
            <a:r>
              <a:rPr lang="ru-RU" altLang="ru-RU"/>
              <a:t>Second level</a:t>
            </a:r>
          </a:p>
          <a:p>
            <a:pPr lvl="2"/>
            <a:r>
              <a:rPr lang="ru-RU" altLang="ru-RU"/>
              <a:t>Third level</a:t>
            </a:r>
          </a:p>
          <a:p>
            <a:pPr lvl="3"/>
            <a:r>
              <a:rPr lang="ru-RU" altLang="ru-RU"/>
              <a:t>Fourth level</a:t>
            </a:r>
          </a:p>
          <a:p>
            <a:pPr lvl="4"/>
            <a:r>
              <a:rPr lang="ru-RU" altLang="ru-RU"/>
              <a:t>Fifth level</a:t>
            </a:r>
          </a:p>
        </p:txBody>
      </p:sp>
      <p:sp>
        <p:nvSpPr>
          <p:cNvPr id="1035" name="Rectangle 11"/>
          <p:cNvSpPr>
            <a:spLocks noGrp="1" noChangeArrowheads="1"/>
          </p:cNvSpPr>
          <p:nvPr>
            <p:ph type="dt" sz="half" idx="2"/>
          </p:nvPr>
        </p:nvSpPr>
        <p:spPr bwMode="auto">
          <a:xfrm>
            <a:off x="457200" y="4838700"/>
            <a:ext cx="2133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chemeClr val="tx1"/>
                </a:solidFill>
                <a:latin typeface="+mn-lt"/>
              </a:defRPr>
            </a:lvl1pPr>
          </a:lstStyle>
          <a:p>
            <a:fld id="{8CA22D57-8CF9-417E-A9FB-F35F9576EFC8}" type="datetime1">
              <a:rPr lang="en-US" altLang="ru-RU" smtClean="0"/>
              <a:t>3/22/2020</a:t>
            </a:fld>
            <a:endParaRPr lang="en-GB" altLang="ru-RU"/>
          </a:p>
        </p:txBody>
      </p:sp>
      <p:sp>
        <p:nvSpPr>
          <p:cNvPr id="1036" name="Rectangle 12"/>
          <p:cNvSpPr>
            <a:spLocks noGrp="1" noChangeArrowheads="1"/>
          </p:cNvSpPr>
          <p:nvPr>
            <p:ph type="ftr" sz="quarter" idx="3"/>
          </p:nvPr>
        </p:nvSpPr>
        <p:spPr bwMode="auto">
          <a:xfrm>
            <a:off x="3124200" y="4838700"/>
            <a:ext cx="2895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solidFill>
                  <a:schemeClr val="tx1"/>
                </a:solidFill>
                <a:latin typeface="+mn-lt"/>
              </a:defRPr>
            </a:lvl1pPr>
          </a:lstStyle>
          <a:p>
            <a:r>
              <a:rPr lang="en-GB" altLang="ru-RU"/>
              <a:t>Designed by PoweredTemplate.com</a:t>
            </a:r>
          </a:p>
        </p:txBody>
      </p:sp>
      <p:sp>
        <p:nvSpPr>
          <p:cNvPr id="1037" name="Rectangle 13"/>
          <p:cNvSpPr>
            <a:spLocks noGrp="1" noChangeArrowheads="1"/>
          </p:cNvSpPr>
          <p:nvPr>
            <p:ph type="sldNum" sz="quarter" idx="4"/>
          </p:nvPr>
        </p:nvSpPr>
        <p:spPr bwMode="auto">
          <a:xfrm>
            <a:off x="6553200" y="4838700"/>
            <a:ext cx="2122488"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chemeClr val="tx1"/>
                </a:solidFill>
                <a:latin typeface="+mn-lt"/>
              </a:defRPr>
            </a:lvl1pPr>
          </a:lstStyle>
          <a:p>
            <a:fld id="{D2BD5148-E8F3-47AB-9897-5D068E0BE35A}" type="slidenum">
              <a:rPr lang="en-GB" altLang="ru-RU" smtClean="0"/>
              <a:pPr/>
              <a:t>‹#›</a:t>
            </a:fld>
            <a:endParaRPr lang="en-GB" altLang="ru-RU"/>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rgbClr val="1C1C1C"/>
          </a:solidFill>
          <a:latin typeface="+mn-lt"/>
        </a:defRPr>
      </a:lvl6pPr>
      <a:lvl7pPr marL="2971800" indent="-228600" algn="l" rtl="0" fontAlgn="base">
        <a:spcBef>
          <a:spcPct val="20000"/>
        </a:spcBef>
        <a:spcAft>
          <a:spcPct val="0"/>
        </a:spcAft>
        <a:buChar char="»"/>
        <a:defRPr sz="2000">
          <a:solidFill>
            <a:srgbClr val="1C1C1C"/>
          </a:solidFill>
          <a:latin typeface="+mn-lt"/>
        </a:defRPr>
      </a:lvl7pPr>
      <a:lvl8pPr marL="3429000" indent="-228600" algn="l" rtl="0" fontAlgn="base">
        <a:spcBef>
          <a:spcPct val="20000"/>
        </a:spcBef>
        <a:spcAft>
          <a:spcPct val="0"/>
        </a:spcAft>
        <a:buChar char="»"/>
        <a:defRPr sz="2000">
          <a:solidFill>
            <a:srgbClr val="1C1C1C"/>
          </a:solidFill>
          <a:latin typeface="+mn-lt"/>
        </a:defRPr>
      </a:lvl8pPr>
      <a:lvl9pPr marL="3886200" indent="-228600" algn="l" rtl="0" fontAlgn="base">
        <a:spcBef>
          <a:spcPct val="20000"/>
        </a:spcBef>
        <a:spcAft>
          <a:spcPct val="0"/>
        </a:spcAft>
        <a:buChar char="»"/>
        <a:defRPr sz="2000">
          <a:solidFill>
            <a:srgbClr val="1C1C1C"/>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331913" y="196850"/>
            <a:ext cx="734218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Click to edit Master title style</a:t>
            </a:r>
          </a:p>
        </p:txBody>
      </p:sp>
      <p:sp>
        <p:nvSpPr>
          <p:cNvPr id="190467" name="Rectangle 3"/>
          <p:cNvSpPr>
            <a:spLocks noGrp="1" noChangeArrowheads="1"/>
          </p:cNvSpPr>
          <p:nvPr>
            <p:ph type="body" idx="1"/>
          </p:nvPr>
        </p:nvSpPr>
        <p:spPr bwMode="auto">
          <a:xfrm>
            <a:off x="1331913" y="1204913"/>
            <a:ext cx="7354887"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Click to edit Master text styles</a:t>
            </a:r>
          </a:p>
          <a:p>
            <a:pPr lvl="1"/>
            <a:r>
              <a:rPr lang="ru-RU" altLang="ru-RU"/>
              <a:t>Second level</a:t>
            </a:r>
          </a:p>
          <a:p>
            <a:pPr lvl="2"/>
            <a:r>
              <a:rPr lang="ru-RU" altLang="ru-RU"/>
              <a:t>Third level</a:t>
            </a:r>
          </a:p>
          <a:p>
            <a:pPr lvl="3"/>
            <a:r>
              <a:rPr lang="ru-RU" altLang="ru-RU"/>
              <a:t>Fourth level</a:t>
            </a:r>
          </a:p>
          <a:p>
            <a:pPr lvl="4"/>
            <a:r>
              <a:rPr lang="ru-RU" altLang="ru-RU"/>
              <a:t>Fifth level</a:t>
            </a:r>
          </a:p>
        </p:txBody>
      </p:sp>
      <p:sp>
        <p:nvSpPr>
          <p:cNvPr id="190468" name="Rectangle 4"/>
          <p:cNvSpPr>
            <a:spLocks noGrp="1" noChangeArrowheads="1"/>
          </p:cNvSpPr>
          <p:nvPr>
            <p:ph type="dt" sz="half" idx="2"/>
          </p:nvPr>
        </p:nvSpPr>
        <p:spPr bwMode="auto">
          <a:xfrm>
            <a:off x="457200" y="4841875"/>
            <a:ext cx="2133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rgbClr val="000000"/>
                </a:solidFill>
                <a:latin typeface="+mn-lt"/>
              </a:defRPr>
            </a:lvl1pPr>
          </a:lstStyle>
          <a:p>
            <a:fld id="{25FE6526-86E3-4E89-AD69-D82BF7DAC809}" type="datetime1">
              <a:rPr lang="en-US" altLang="ru-RU" smtClean="0"/>
              <a:t>3/22/2020</a:t>
            </a:fld>
            <a:endParaRPr lang="ru-RU" altLang="ru-RU"/>
          </a:p>
        </p:txBody>
      </p:sp>
      <p:sp>
        <p:nvSpPr>
          <p:cNvPr id="190469" name="Rectangle 5"/>
          <p:cNvSpPr>
            <a:spLocks noGrp="1" noChangeArrowheads="1"/>
          </p:cNvSpPr>
          <p:nvPr>
            <p:ph type="ftr" sz="quarter" idx="3"/>
          </p:nvPr>
        </p:nvSpPr>
        <p:spPr bwMode="auto">
          <a:xfrm>
            <a:off x="3124200" y="4841875"/>
            <a:ext cx="2895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solidFill>
                  <a:srgbClr val="1C1C1C"/>
                </a:solidFill>
                <a:latin typeface="+mn-lt"/>
              </a:defRPr>
            </a:lvl1pPr>
          </a:lstStyle>
          <a:p>
            <a:r>
              <a:rPr lang="en-US" altLang="ru-RU"/>
              <a:t>Designed by PoweredTemplate.com</a:t>
            </a:r>
            <a:endParaRPr lang="ru-RU" altLang="ru-RU"/>
          </a:p>
        </p:txBody>
      </p:sp>
      <p:sp>
        <p:nvSpPr>
          <p:cNvPr id="190470" name="Rectangle 6"/>
          <p:cNvSpPr>
            <a:spLocks noGrp="1" noChangeArrowheads="1"/>
          </p:cNvSpPr>
          <p:nvPr>
            <p:ph type="sldNum" sz="quarter" idx="4"/>
          </p:nvPr>
        </p:nvSpPr>
        <p:spPr bwMode="auto">
          <a:xfrm>
            <a:off x="6553200" y="4841875"/>
            <a:ext cx="2133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rgbClr val="1C1C1C"/>
                </a:solidFill>
                <a:latin typeface="+mn-lt"/>
              </a:defRPr>
            </a:lvl1pPr>
          </a:lstStyle>
          <a:p>
            <a:fld id="{3C731832-5850-4A36-B0B2-3A8EFF48616B}"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fontAlgn="base">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1C1C1C"/>
          </a:solidFill>
          <a:latin typeface="+mn-lt"/>
        </a:defRPr>
      </a:lvl6pPr>
      <a:lvl7pPr marL="2971800" indent="-228600" algn="l" rtl="0" fontAlgn="base">
        <a:spcBef>
          <a:spcPct val="20000"/>
        </a:spcBef>
        <a:spcAft>
          <a:spcPct val="0"/>
        </a:spcAft>
        <a:buChar char="»"/>
        <a:defRPr sz="2000">
          <a:solidFill>
            <a:srgbClr val="1C1C1C"/>
          </a:solidFill>
          <a:latin typeface="+mn-lt"/>
        </a:defRPr>
      </a:lvl7pPr>
      <a:lvl8pPr marL="3429000" indent="-228600" algn="l" rtl="0" fontAlgn="base">
        <a:spcBef>
          <a:spcPct val="20000"/>
        </a:spcBef>
        <a:spcAft>
          <a:spcPct val="0"/>
        </a:spcAft>
        <a:buChar char="»"/>
        <a:defRPr sz="2000">
          <a:solidFill>
            <a:srgbClr val="1C1C1C"/>
          </a:solidFill>
          <a:latin typeface="+mn-lt"/>
        </a:defRPr>
      </a:lvl8pPr>
      <a:lvl9pPr marL="3886200" indent="-228600" algn="l" rtl="0" fontAlgn="base">
        <a:spcBef>
          <a:spcPct val="20000"/>
        </a:spcBef>
        <a:spcAft>
          <a:spcPct val="0"/>
        </a:spcAft>
        <a:buChar char="»"/>
        <a:defRPr sz="2000">
          <a:solidFill>
            <a:srgbClr val="1C1C1C"/>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wav"/><Relationship Id="rId2" Type="http://schemas.microsoft.com/office/2007/relationships/media" Target="../media/media10.wav"/><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audio" Target="../media/media9.wav"/><Relationship Id="rId2" Type="http://schemas.microsoft.com/office/2007/relationships/media" Target="../media/media9.wav"/><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3566839" y="1132384"/>
            <a:ext cx="5327650" cy="1710407"/>
          </a:xfrm>
          <a:noFill/>
          <a:ln>
            <a:noFill/>
          </a:ln>
          <a:effectLst/>
        </p:spPr>
        <p:txBody>
          <a:bodyPr anchor="b"/>
          <a:lstStyle/>
          <a:p>
            <a:pPr algn="r"/>
            <a:r>
              <a:rPr lang="ar-IQ" altLang="ru-RU" sz="4400" dirty="0" smtClean="0">
                <a:ea typeface="Roboto" pitchFamily="2" charset="0"/>
                <a:cs typeface="Arial" panose="020B0604020202020204" pitchFamily="34" charset="0"/>
              </a:rPr>
              <a:t>نادي المثنى بن حارثة الشيباني</a:t>
            </a:r>
            <a:endParaRPr lang="en-US" altLang="ru-RU" sz="4400" dirty="0">
              <a:ea typeface="Roboto" pitchFamily="2" charset="0"/>
              <a:cs typeface="Arial" panose="020B0604020202020204" pitchFamily="34" charset="0"/>
            </a:endParaRPr>
          </a:p>
        </p:txBody>
      </p:sp>
      <p:sp>
        <p:nvSpPr>
          <p:cNvPr id="34830" name="Rectangle 14"/>
          <p:cNvSpPr>
            <a:spLocks noChangeArrowheads="1"/>
          </p:cNvSpPr>
          <p:nvPr/>
        </p:nvSpPr>
        <p:spPr bwMode="auto">
          <a:xfrm>
            <a:off x="3558498" y="3220616"/>
            <a:ext cx="5327650" cy="13681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a:lstStyle>
            <a:lvl1pPr algn="ctr">
              <a:spcBef>
                <a:spcPct val="20000"/>
              </a:spcBef>
              <a:defRPr sz="2000">
                <a:solidFill>
                  <a:srgbClr val="601010"/>
                </a:solidFill>
                <a:latin typeface="Georgia" pitchFamily="18" charset="0"/>
              </a:defRPr>
            </a:lvl1pPr>
            <a:lvl2pPr algn="ctr">
              <a:spcBef>
                <a:spcPct val="20000"/>
              </a:spcBef>
              <a:defRPr sz="2000">
                <a:solidFill>
                  <a:srgbClr val="1C1C1C"/>
                </a:solidFill>
                <a:latin typeface="Georgia" pitchFamily="18" charset="0"/>
              </a:defRPr>
            </a:lvl2pPr>
            <a:lvl3pPr algn="ctr">
              <a:spcBef>
                <a:spcPct val="20000"/>
              </a:spcBef>
              <a:defRPr sz="2000">
                <a:solidFill>
                  <a:srgbClr val="1C1C1C"/>
                </a:solidFill>
                <a:latin typeface="Georgia" pitchFamily="18" charset="0"/>
              </a:defRPr>
            </a:lvl3pPr>
            <a:lvl4pPr algn="ctr">
              <a:spcBef>
                <a:spcPct val="20000"/>
              </a:spcBef>
              <a:defRPr sz="2000">
                <a:solidFill>
                  <a:srgbClr val="1C1C1C"/>
                </a:solidFill>
                <a:latin typeface="Georgia" pitchFamily="18" charset="0"/>
              </a:defRPr>
            </a:lvl4pPr>
            <a:lvl5pPr algn="ctr">
              <a:spcBef>
                <a:spcPct val="20000"/>
              </a:spcBef>
              <a:defRPr sz="2000">
                <a:solidFill>
                  <a:srgbClr val="1C1C1C"/>
                </a:solidFill>
                <a:latin typeface="Georgia" pitchFamily="18" charset="0"/>
              </a:defRPr>
            </a:lvl5pPr>
            <a:lvl6pPr algn="ctr" fontAlgn="base">
              <a:spcBef>
                <a:spcPct val="20000"/>
              </a:spcBef>
              <a:spcAft>
                <a:spcPct val="0"/>
              </a:spcAft>
              <a:defRPr sz="2000">
                <a:solidFill>
                  <a:srgbClr val="1C1C1C"/>
                </a:solidFill>
                <a:latin typeface="Georgia" pitchFamily="18" charset="0"/>
              </a:defRPr>
            </a:lvl6pPr>
            <a:lvl7pPr algn="ctr" fontAlgn="base">
              <a:spcBef>
                <a:spcPct val="20000"/>
              </a:spcBef>
              <a:spcAft>
                <a:spcPct val="0"/>
              </a:spcAft>
              <a:defRPr sz="2000">
                <a:solidFill>
                  <a:srgbClr val="1C1C1C"/>
                </a:solidFill>
                <a:latin typeface="Georgia" pitchFamily="18" charset="0"/>
              </a:defRPr>
            </a:lvl7pPr>
            <a:lvl8pPr algn="ctr" fontAlgn="base">
              <a:spcBef>
                <a:spcPct val="20000"/>
              </a:spcBef>
              <a:spcAft>
                <a:spcPct val="0"/>
              </a:spcAft>
              <a:defRPr sz="2000">
                <a:solidFill>
                  <a:srgbClr val="1C1C1C"/>
                </a:solidFill>
                <a:latin typeface="Georgia" pitchFamily="18" charset="0"/>
              </a:defRPr>
            </a:lvl8pPr>
            <a:lvl9pPr algn="ctr" fontAlgn="base">
              <a:spcBef>
                <a:spcPct val="20000"/>
              </a:spcBef>
              <a:spcAft>
                <a:spcPct val="0"/>
              </a:spcAft>
              <a:defRPr sz="2000">
                <a:solidFill>
                  <a:srgbClr val="1C1C1C"/>
                </a:solidFill>
                <a:latin typeface="Georgia" pitchFamily="18" charset="0"/>
              </a:defRPr>
            </a:lvl9pPr>
          </a:lstStyle>
          <a:p>
            <a:pPr algn="r"/>
            <a:r>
              <a:rPr lang="ar-IQ" altLang="ru-RU" b="0" dirty="0" smtClean="0">
                <a:solidFill>
                  <a:schemeClr val="tx2"/>
                </a:solidFill>
                <a:latin typeface="+mn-lt"/>
                <a:ea typeface="Roboto light" pitchFamily="2" charset="0"/>
                <a:cs typeface="Arial" panose="020B0604020202020204" pitchFamily="34" charset="0"/>
              </a:rPr>
              <a:t>الدكتورة ميادة قيس رمضان / تاريخ العراق المعاصر /المرحلة الرابعة / شعبة ب </a:t>
            </a:r>
          </a:p>
          <a:p>
            <a:pPr algn="r"/>
            <a:r>
              <a:rPr lang="ar-IQ" altLang="ru-RU" b="0" dirty="0" smtClean="0">
                <a:solidFill>
                  <a:schemeClr val="tx2"/>
                </a:solidFill>
                <a:latin typeface="+mn-lt"/>
                <a:ea typeface="Roboto light" pitchFamily="2" charset="0"/>
                <a:cs typeface="Arial" panose="020B0604020202020204" pitchFamily="34" charset="0"/>
              </a:rPr>
              <a:t>المحاضرة رقم  11</a:t>
            </a:r>
          </a:p>
          <a:p>
            <a:pPr algn="r"/>
            <a:r>
              <a:rPr lang="en-US" altLang="ru-RU" b="0" dirty="0" smtClean="0">
                <a:solidFill>
                  <a:schemeClr val="tx2"/>
                </a:solidFill>
                <a:latin typeface="+mn-lt"/>
                <a:ea typeface="Roboto light" pitchFamily="2" charset="0"/>
                <a:cs typeface="Arial" panose="020B0604020202020204" pitchFamily="34" charset="0"/>
              </a:rPr>
              <a:t> 22/3/2020</a:t>
            </a:r>
            <a:r>
              <a:rPr lang="ar-IQ" altLang="ru-RU" b="0" dirty="0" smtClean="0">
                <a:solidFill>
                  <a:schemeClr val="tx2"/>
                </a:solidFill>
                <a:latin typeface="+mn-lt"/>
                <a:ea typeface="Roboto light" pitchFamily="2" charset="0"/>
                <a:cs typeface="Arial" panose="020B0604020202020204" pitchFamily="34" charset="0"/>
              </a:rPr>
              <a:t>بتاريخ :</a:t>
            </a:r>
            <a:r>
              <a:rPr lang="en-US" altLang="ru-RU" b="0" dirty="0" smtClean="0">
                <a:solidFill>
                  <a:schemeClr val="tx2"/>
                </a:solidFill>
                <a:latin typeface="+mn-lt"/>
                <a:ea typeface="Roboto light" pitchFamily="2" charset="0"/>
                <a:cs typeface="Arial" panose="020B0604020202020204" pitchFamily="34" charset="0"/>
              </a:rPr>
              <a:t> </a:t>
            </a:r>
            <a:endParaRPr lang="ar-IQ" altLang="ru-RU" b="0" dirty="0" smtClean="0">
              <a:solidFill>
                <a:schemeClr val="tx2"/>
              </a:solidFill>
              <a:latin typeface="+mn-lt"/>
              <a:ea typeface="Roboto light" pitchFamily="2" charset="0"/>
              <a:cs typeface="Arial" panose="020B0604020202020204" pitchFamily="34" charset="0"/>
            </a:endParaRPr>
          </a:p>
        </p:txBody>
      </p:sp>
      <p:pic>
        <p:nvPicPr>
          <p:cNvPr id="2" name="صو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4319588"/>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19672" y="484312"/>
            <a:ext cx="6192391" cy="4176464"/>
          </a:xfrm>
        </p:spPr>
        <p:txBody>
          <a:bodyPr/>
          <a:lstStyle/>
          <a:p>
            <a:r>
              <a:rPr lang="ar-IQ" dirty="0" smtClean="0">
                <a:solidFill>
                  <a:schemeClr val="tx1"/>
                </a:solidFill>
              </a:rPr>
              <a:t>الاسئلة </a:t>
            </a:r>
          </a:p>
          <a:p>
            <a:pPr marL="342900" indent="-342900" algn="r" rtl="1">
              <a:buFontTx/>
              <a:buChar char="-"/>
            </a:pPr>
            <a:r>
              <a:rPr lang="ar-IQ" dirty="0" smtClean="0">
                <a:solidFill>
                  <a:schemeClr val="tx1"/>
                </a:solidFill>
              </a:rPr>
              <a:t>وضح بإيجاز ما هو منهاج النادي السياسي والثقافي  وهل استطاع تطبيقه بشكل فعلي في المجتمع العراقي ؟</a:t>
            </a:r>
          </a:p>
          <a:p>
            <a:pPr marL="342900" indent="-342900" algn="r" rtl="1">
              <a:buFontTx/>
              <a:buChar char="-"/>
            </a:pPr>
            <a:r>
              <a:rPr lang="ar-IQ" dirty="0" smtClean="0">
                <a:solidFill>
                  <a:schemeClr val="tx1"/>
                </a:solidFill>
              </a:rPr>
              <a:t>ما مدى التشابه والاختلاف بين المنهاج السياسي لجمعية الجوال ونادي المثنى ؟</a:t>
            </a:r>
          </a:p>
          <a:p>
            <a:pPr marL="342900" indent="-342900" algn="r" rtl="1">
              <a:buFontTx/>
              <a:buChar char="-"/>
            </a:pPr>
            <a:r>
              <a:rPr lang="ar-IQ" dirty="0" smtClean="0">
                <a:solidFill>
                  <a:schemeClr val="tx1"/>
                </a:solidFill>
              </a:rPr>
              <a:t>ما هو السبب الفعلي لتأسيس النادي ؟</a:t>
            </a:r>
          </a:p>
          <a:p>
            <a:pPr algn="r" rtl="1"/>
            <a:endParaRPr lang="ar-IQ" dirty="0">
              <a:solidFill>
                <a:schemeClr val="tx1"/>
              </a:solidFill>
            </a:endParaRPr>
          </a:p>
          <a:p>
            <a:pPr rtl="1"/>
            <a:r>
              <a:rPr lang="ar-IQ" dirty="0" smtClean="0">
                <a:solidFill>
                  <a:schemeClr val="tx1"/>
                </a:solidFill>
              </a:rPr>
              <a:t>مع تمنياتي لكم بدوام الصحة والنجاح....</a:t>
            </a:r>
          </a:p>
          <a:p>
            <a:pPr marL="342900" indent="-342900" algn="r">
              <a:buFont typeface="Wingdings" pitchFamily="2" charset="2"/>
              <a:buChar char="Ø"/>
            </a:pPr>
            <a:endParaRPr lang="ar-IQ" dirty="0"/>
          </a:p>
        </p:txBody>
      </p:sp>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4319588"/>
            <a:ext cx="609600" cy="609600"/>
          </a:xfrm>
          <a:prstGeom prst="rect">
            <a:avLst/>
          </a:prstGeom>
        </p:spPr>
      </p:pic>
    </p:spTree>
    <p:custDataLst>
      <p:tags r:id="rId1"/>
    </p:custDataLst>
    <p:extLst>
      <p:ext uri="{BB962C8B-B14F-4D97-AF65-F5344CB8AC3E}">
        <p14:creationId xmlns:p14="http://schemas.microsoft.com/office/powerpoint/2010/main" val="9211332"/>
      </p:ext>
    </p:extLst>
  </p:cSld>
  <p:clrMapOvr>
    <a:masterClrMapping/>
  </p:clrMapOvr>
  <mc:AlternateContent xmlns:mc="http://schemas.openxmlformats.org/markup-compatibility/2006">
    <mc:Choice xmlns:p14="http://schemas.microsoft.com/office/powerpoint/2010/main" Requires="p14">
      <p:transition spd="slow" p14:dur="2000" advTm="13064"/>
    </mc:Choice>
    <mc:Fallback>
      <p:transition spd="slow" advTm="130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B8C5C8A-7EAB-445A-8762-914163B40E27}" type="slidenum">
              <a:rPr lang="en-GB" altLang="ru-RU"/>
              <a:pPr/>
              <a:t>2</a:t>
            </a:fld>
            <a:endParaRPr lang="en-GB" altLang="ru-RU"/>
          </a:p>
        </p:txBody>
      </p:sp>
      <p:sp>
        <p:nvSpPr>
          <p:cNvPr id="36866" name="Rectangle 2"/>
          <p:cNvSpPr>
            <a:spLocks noGrp="1" noChangeArrowheads="1"/>
          </p:cNvSpPr>
          <p:nvPr>
            <p:ph type="title"/>
          </p:nvPr>
        </p:nvSpPr>
        <p:spPr>
          <a:xfrm>
            <a:off x="395288" y="196850"/>
            <a:ext cx="8350250" cy="700088"/>
          </a:xfrm>
        </p:spPr>
        <p:txBody>
          <a:bodyPr/>
          <a:lstStyle/>
          <a:p>
            <a:pPr algn="r"/>
            <a:r>
              <a:rPr lang="ar-IQ" altLang="ru-RU" dirty="0" smtClean="0"/>
              <a:t>نادي المثنى بن حارثة الشيباني </a:t>
            </a:r>
            <a:endParaRPr lang="uk-UA" altLang="ru-RU" dirty="0"/>
          </a:p>
        </p:txBody>
      </p:sp>
      <p:sp>
        <p:nvSpPr>
          <p:cNvPr id="36867" name="Rectangle 3"/>
          <p:cNvSpPr>
            <a:spLocks noGrp="1" noChangeArrowheads="1"/>
          </p:cNvSpPr>
          <p:nvPr>
            <p:ph type="body" idx="1"/>
          </p:nvPr>
        </p:nvSpPr>
        <p:spPr>
          <a:xfrm>
            <a:off x="395288" y="1204913"/>
            <a:ext cx="8350250" cy="3600450"/>
          </a:xfrm>
        </p:spPr>
        <p:txBody>
          <a:bodyPr/>
          <a:lstStyle/>
          <a:p>
            <a:pPr algn="r" rtl="1"/>
            <a:r>
              <a:rPr lang="ar-IQ" altLang="ru-RU" sz="1800" dirty="0" smtClean="0"/>
              <a:t>احبتي الطلبة تطرقنا بالمحاضرة السابقة الى حقبة الثلاثينات وتغلغل المد القومي في جميع مؤسسات الدولة العراقية والذي عززه اكثر ظهور اندية قومية كالجوال العربي في المدارس والكليات علاوة على برنامج الفتوة الذي ترعاه الحكومة  واليوم سوف نكمل حديثنا عن نادي المثنى وهو من النوادي المهمة جدا في احداث تاريخ العراق المعاصر</a:t>
            </a:r>
          </a:p>
          <a:p>
            <a:pPr algn="r" rtl="1"/>
            <a:endParaRPr lang="ar-IQ" altLang="ru-RU" sz="1800" dirty="0" smtClean="0"/>
          </a:p>
          <a:p>
            <a:pPr algn="r" rtl="1"/>
            <a:r>
              <a:rPr lang="ar-IQ" altLang="ru-RU" sz="1800" dirty="0" smtClean="0"/>
              <a:t>زادت  </a:t>
            </a:r>
            <a:r>
              <a:rPr lang="ar-IQ" altLang="ru-RU" sz="1800" dirty="0"/>
              <a:t>الحاجة الى الاصلاح في العراق وضرورة الاهتمام </a:t>
            </a:r>
            <a:r>
              <a:rPr lang="ar-IQ" altLang="ru-RU" sz="1800" dirty="0" smtClean="0"/>
              <a:t>بأحوال </a:t>
            </a:r>
            <a:r>
              <a:rPr lang="ar-IQ" altLang="ru-RU" sz="1800" dirty="0"/>
              <a:t>البلد المتدهورة  اجتماعياً واقتصاداً وثقافياً بعد أن اهملت تلك المجالات بسبب انشغال  سياسيي البلد بأمور الحكم منذ </a:t>
            </a:r>
            <a:r>
              <a:rPr lang="ar-IQ" altLang="ru-RU" sz="1800" dirty="0" smtClean="0"/>
              <a:t>تأسيس </a:t>
            </a:r>
            <a:r>
              <a:rPr lang="ar-IQ" altLang="ru-RU" sz="1800" dirty="0"/>
              <a:t>الدولة العراقية وتسابقهم لتحقيق  مصالحهم الشخصية، فكان سعي الشباب العراقي لتحقيق نهضة جديدة  اسفرت عن  </a:t>
            </a:r>
            <a:r>
              <a:rPr lang="ar-IQ" altLang="ru-RU" sz="1800" dirty="0" smtClean="0"/>
              <a:t>تأسيس </a:t>
            </a:r>
            <a:r>
              <a:rPr lang="ar-IQ" altLang="ru-RU" sz="1800" dirty="0"/>
              <a:t>عدد من النوادي الثقافية التي كان لها دور مهم في حياة المجتمع  </a:t>
            </a:r>
            <a:r>
              <a:rPr lang="ar-IQ" altLang="ru-RU" sz="1800" dirty="0" smtClean="0"/>
              <a:t>البغدادي</a:t>
            </a:r>
            <a:r>
              <a:rPr lang="ar-IQ" altLang="ru-RU" sz="1800" dirty="0"/>
              <a:t> </a:t>
            </a:r>
            <a:r>
              <a:rPr lang="ar-IQ" altLang="ru-RU" sz="1800" dirty="0" smtClean="0"/>
              <a:t>, </a:t>
            </a:r>
            <a:r>
              <a:rPr lang="ar-IQ" altLang="ru-RU" sz="1800" dirty="0" smtClean="0"/>
              <a:t>بدانا بعهد جديد وهو تسيس التعليم واستقدام العديد من مدرسي الثانويات واساتذة الكليات الفلسطينيين وادخال مواد جديدة موجهة توجيها قويا نحو القومية العربية في التاريخ والعلوم </a:t>
            </a:r>
            <a:endParaRPr lang="ar-IQ" altLang="ru-RU" sz="1800" dirty="0" smtClean="0"/>
          </a:p>
          <a:p>
            <a:pPr marL="0" indent="0" algn="r" rtl="1">
              <a:buNone/>
            </a:pPr>
            <a:endParaRPr lang="uk-UA" altLang="ru-RU" sz="1800" dirty="0"/>
          </a:p>
        </p:txBody>
      </p:sp>
      <p:sp>
        <p:nvSpPr>
          <p:cNvPr id="2" name="Дата 1">
            <a:extLst>
              <a:ext uri="{FF2B5EF4-FFF2-40B4-BE49-F238E27FC236}">
                <a16:creationId xmlns="" xmlns:a16="http://schemas.microsoft.com/office/drawing/2014/main" id="{8D4DBD4B-2438-47CE-ABAA-39497AF3E377}"/>
              </a:ext>
            </a:extLst>
          </p:cNvPr>
          <p:cNvSpPr>
            <a:spLocks noGrp="1"/>
          </p:cNvSpPr>
          <p:nvPr>
            <p:ph type="dt" sz="half" idx="10"/>
          </p:nvPr>
        </p:nvSpPr>
        <p:spPr/>
        <p:txBody>
          <a:bodyPr/>
          <a:lstStyle/>
          <a:p>
            <a:fld id="{25A1D5E7-7E39-4B69-A731-F79931B5D45E}" type="datetime1">
              <a:rPr lang="en-US" altLang="ru-RU" smtClean="0"/>
              <a:t>3/22/2020</a:t>
            </a:fld>
            <a:endParaRPr lang="en-GB" altLang="ru-RU"/>
          </a:p>
        </p:txBody>
      </p:sp>
      <p:sp>
        <p:nvSpPr>
          <p:cNvPr id="3" name="Нижний колонтитул 2">
            <a:extLst>
              <a:ext uri="{FF2B5EF4-FFF2-40B4-BE49-F238E27FC236}">
                <a16:creationId xmlns="" xmlns:a16="http://schemas.microsoft.com/office/drawing/2014/main" id="{86A68668-F343-41C6-AA31-2FCB5F430837}"/>
              </a:ext>
            </a:extLst>
          </p:cNvPr>
          <p:cNvSpPr>
            <a:spLocks noGrp="1"/>
          </p:cNvSpPr>
          <p:nvPr>
            <p:ph type="ftr" sz="quarter" idx="11"/>
          </p:nvPr>
        </p:nvSpPr>
        <p:spPr/>
        <p:txBody>
          <a:bodyPr/>
          <a:lstStyle/>
          <a:p>
            <a:r>
              <a:rPr lang="en-GB" altLang="ru-RU"/>
              <a:t>Designed by PoweredTemplate.com</a:t>
            </a:r>
          </a:p>
        </p:txBody>
      </p:sp>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4319588"/>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0326"/>
    </mc:Choice>
    <mc:Fallback>
      <p:transition spd="slow" advTm="103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747EAC7-9E16-4F91-92F5-B839A0595459}" type="slidenum">
              <a:rPr lang="ru-RU" altLang="ru-RU"/>
              <a:pPr/>
              <a:t>3</a:t>
            </a:fld>
            <a:endParaRPr lang="ru-RU" altLang="ru-RU"/>
          </a:p>
        </p:txBody>
      </p:sp>
      <p:sp>
        <p:nvSpPr>
          <p:cNvPr id="195586" name="Rectangle 2"/>
          <p:cNvSpPr>
            <a:spLocks noGrp="1" noChangeArrowheads="1"/>
          </p:cNvSpPr>
          <p:nvPr>
            <p:ph type="title"/>
          </p:nvPr>
        </p:nvSpPr>
        <p:spPr>
          <a:xfrm>
            <a:off x="1259632" y="268288"/>
            <a:ext cx="7489825" cy="504055"/>
          </a:xfrm>
        </p:spPr>
        <p:txBody>
          <a:bodyPr/>
          <a:lstStyle/>
          <a:p>
            <a:pPr algn="r"/>
            <a:r>
              <a:rPr lang="ar-IQ" altLang="ru-RU" b="1" dirty="0"/>
              <a:t/>
            </a:r>
            <a:br>
              <a:rPr lang="ar-IQ" altLang="ru-RU" b="1" dirty="0"/>
            </a:br>
            <a:r>
              <a:rPr lang="ar-IQ" altLang="ru-RU" b="1" dirty="0" smtClean="0"/>
              <a:t>اسباب التأسيس//</a:t>
            </a:r>
            <a:endParaRPr lang="en-US" altLang="ru-RU" dirty="0">
              <a:solidFill>
                <a:srgbClr val="000000"/>
              </a:solidFill>
            </a:endParaRPr>
          </a:p>
        </p:txBody>
      </p:sp>
      <p:sp>
        <p:nvSpPr>
          <p:cNvPr id="195587" name="Rectangle 3"/>
          <p:cNvSpPr>
            <a:spLocks noGrp="1" noChangeArrowheads="1"/>
          </p:cNvSpPr>
          <p:nvPr>
            <p:ph type="body" idx="1"/>
          </p:nvPr>
        </p:nvSpPr>
        <p:spPr>
          <a:xfrm>
            <a:off x="1259632" y="1420416"/>
            <a:ext cx="7489825" cy="3312368"/>
          </a:xfrm>
        </p:spPr>
        <p:txBody>
          <a:bodyPr/>
          <a:lstStyle/>
          <a:p>
            <a:pPr algn="r" rtl="1">
              <a:lnSpc>
                <a:spcPct val="90000"/>
              </a:lnSpc>
            </a:pPr>
            <a:r>
              <a:rPr lang="ar-IQ" altLang="ru-RU" sz="1800" b="1" dirty="0" smtClean="0"/>
              <a:t>دفع </a:t>
            </a:r>
            <a:r>
              <a:rPr lang="ar-IQ" altLang="ru-RU" sz="1800" b="1" dirty="0"/>
              <a:t>النجاح الذي حققته جمعية الجوال الشباب القومي الى توسيع نشاطهم فقاموا بتأسيس نادي المثنى في اوائل شهر شباط عام 1935 في بغداد، وتم اختيار هيئته الإدارية من بين الاعضاء </a:t>
            </a:r>
            <a:r>
              <a:rPr lang="ar-IQ" altLang="ru-RU" sz="1800" b="1" dirty="0" smtClean="0"/>
              <a:t>المؤسسيين </a:t>
            </a:r>
            <a:r>
              <a:rPr lang="ar-IQ" altLang="ru-RU" sz="1800" b="1" dirty="0"/>
              <a:t>للنادي فقد تولى السيد صائب شوكت منصب رئيس النادي ومحمد كبة نائباً للرئيس وسعيد الحاج ثابت اميناً للصندوق وعبد المجيد القصاب سكرتيراً، فيما  تم اختيار اعضاء اخرين </a:t>
            </a:r>
            <a:r>
              <a:rPr lang="ar-IQ" altLang="ru-RU" sz="1800" b="1" dirty="0" smtClean="0"/>
              <a:t>للأشراف </a:t>
            </a:r>
            <a:r>
              <a:rPr lang="ar-IQ" altLang="ru-RU" sz="1800" b="1" dirty="0"/>
              <a:t>على لجان النادي الثقافية والرياضة والاقتصادية والفنية والدعاية والخدمات الاجتماعية،  وضمت الهيئة المؤسسة كل من الدكتور متي </a:t>
            </a:r>
            <a:r>
              <a:rPr lang="ar-IQ" altLang="ru-RU" sz="1800" b="1" dirty="0" err="1"/>
              <a:t>عقراوي</a:t>
            </a:r>
            <a:r>
              <a:rPr lang="ar-IQ" altLang="ru-RU" sz="1800" b="1" dirty="0"/>
              <a:t> والدكتور خالد الهاشمي ومحمد يونس السبعاوي وقاسم </a:t>
            </a:r>
            <a:r>
              <a:rPr lang="ar-IQ" altLang="ru-RU" sz="1800" b="1" dirty="0" err="1"/>
              <a:t>حمودي</a:t>
            </a:r>
            <a:r>
              <a:rPr lang="ar-IQ" altLang="ru-RU" sz="1800" b="1" dirty="0"/>
              <a:t> وصديق </a:t>
            </a:r>
            <a:r>
              <a:rPr lang="ar-IQ" altLang="ru-RU" sz="1800" b="1" dirty="0" err="1"/>
              <a:t>شنشل</a:t>
            </a:r>
            <a:r>
              <a:rPr lang="ar-IQ" altLang="ru-RU" sz="1800" b="1" dirty="0"/>
              <a:t> ونعمان العاني والدكتور امين رويحة ودرويش المقدادي وابراهيم عطار باشي.</a:t>
            </a:r>
          </a:p>
          <a:p>
            <a:pPr algn="r" rtl="1">
              <a:lnSpc>
                <a:spcPct val="90000"/>
              </a:lnSpc>
            </a:pPr>
            <a:r>
              <a:rPr lang="ar-IQ" altLang="ru-RU" sz="1800" b="1" dirty="0"/>
              <a:t>اتخذت الهيئة الإدارية للنادي </a:t>
            </a:r>
            <a:r>
              <a:rPr lang="ar-IQ" altLang="ru-RU" sz="1800" b="1" dirty="0" smtClean="0"/>
              <a:t>مقراً </a:t>
            </a:r>
            <a:r>
              <a:rPr lang="ar-IQ" altLang="ru-RU" sz="1800" b="1" dirty="0"/>
              <a:t>لها من احد الدور السكنية التي استأجرتها في شارع الملك فيصل (شارع المتحف حالياً) ليكون مقراً للنادي الى أن حصلت على قطعة ارض في منطقة </a:t>
            </a:r>
            <a:r>
              <a:rPr lang="ar-IQ" altLang="ru-RU" sz="1800" b="1" dirty="0" err="1"/>
              <a:t>الوزيرية</a:t>
            </a:r>
            <a:r>
              <a:rPr lang="ar-IQ" altLang="ru-RU" sz="1800" b="1" dirty="0"/>
              <a:t> بمساعدة وزير المالية رستم حيدر الذي قدم لها منحة مالية بأسم الملك غازي وقدرها (2000) دينار لغرض بناء مقر النادي </a:t>
            </a:r>
            <a:r>
              <a:rPr lang="ar-IQ" altLang="ru-RU" sz="1800" b="1" dirty="0" smtClean="0"/>
              <a:t>الجديد. </a:t>
            </a:r>
          </a:p>
        </p:txBody>
      </p:sp>
      <p:sp>
        <p:nvSpPr>
          <p:cNvPr id="2" name="Дата 1">
            <a:extLst>
              <a:ext uri="{FF2B5EF4-FFF2-40B4-BE49-F238E27FC236}">
                <a16:creationId xmlns="" xmlns:a16="http://schemas.microsoft.com/office/drawing/2014/main" id="{4B90883D-7294-44FE-8D53-1B4A60CCB3B5}"/>
              </a:ext>
            </a:extLst>
          </p:cNvPr>
          <p:cNvSpPr>
            <a:spLocks noGrp="1"/>
          </p:cNvSpPr>
          <p:nvPr>
            <p:ph type="dt" sz="half" idx="10"/>
          </p:nvPr>
        </p:nvSpPr>
        <p:spPr/>
        <p:txBody>
          <a:bodyPr/>
          <a:lstStyle/>
          <a:p>
            <a:fld id="{DCC74242-09F2-4215-95F4-57D2639D179D}" type="datetime1">
              <a:rPr lang="en-US" altLang="ru-RU" smtClean="0">
                <a:solidFill>
                  <a:schemeClr val="tx1"/>
                </a:solidFill>
              </a:rPr>
              <a:t>3/22/2020</a:t>
            </a:fld>
            <a:endParaRPr lang="ru-RU" altLang="ru-RU" dirty="0">
              <a:solidFill>
                <a:schemeClr val="tx1"/>
              </a:solidFill>
            </a:endParaRPr>
          </a:p>
        </p:txBody>
      </p:sp>
      <p:sp>
        <p:nvSpPr>
          <p:cNvPr id="3" name="Нижний колонтитул 2">
            <a:extLst>
              <a:ext uri="{FF2B5EF4-FFF2-40B4-BE49-F238E27FC236}">
                <a16:creationId xmlns="" xmlns:a16="http://schemas.microsoft.com/office/drawing/2014/main" id="{13BC494E-F10E-4E81-9F80-61450D666BAB}"/>
              </a:ext>
            </a:extLst>
          </p:cNvPr>
          <p:cNvSpPr>
            <a:spLocks noGrp="1"/>
          </p:cNvSpPr>
          <p:nvPr>
            <p:ph type="ftr" sz="quarter" idx="11"/>
          </p:nvPr>
        </p:nvSpPr>
        <p:spPr/>
        <p:txBody>
          <a:bodyPr/>
          <a:lstStyle/>
          <a:p>
            <a:r>
              <a:rPr lang="en-US" altLang="ru-RU"/>
              <a:t>Designed by PoweredTemplate.com</a:t>
            </a:r>
            <a:endParaRPr lang="ru-RU" altLang="ru-RU"/>
          </a:p>
        </p:txBody>
      </p:sp>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4319588"/>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7867"/>
    </mc:Choice>
    <mc:Fallback>
      <p:transition spd="slow" advTm="178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31640" y="772344"/>
            <a:ext cx="7354887" cy="3384376"/>
          </a:xfrm>
        </p:spPr>
        <p:txBody>
          <a:bodyPr/>
          <a:lstStyle/>
          <a:p>
            <a:pPr algn="r" rtl="1"/>
            <a:r>
              <a:rPr lang="ar-IQ" dirty="0"/>
              <a:t>وكان لتشابه أهداف ومبادئ النادي مع جمعية الجوال العربي اثر في توحيد النشاط القومي ومساهمة أعضاء الجمعية بصورة فعالة في نشاط النادي، واختير صائب شوكت رئيسا ً للنادي ومحمد مهدي كبه نائبا ً له وعبد المجيد القصاب سكرتيرا ً وسعيد الحاج ثابت أمينا ً للصندوق. حدد النادي أهدافه بث الروح القومية العربية وإنماء الشعور الوطني والمحافظة على التقاليد والمزايا التي يظهر بها الطابع العربي وتربية </a:t>
            </a:r>
            <a:r>
              <a:rPr lang="ar-IQ" dirty="0" smtClean="0"/>
              <a:t>الناشئ </a:t>
            </a:r>
            <a:r>
              <a:rPr lang="ar-IQ" dirty="0"/>
              <a:t>الجديد، وتوليد ثقافة عربية جديدة تجمع إلى التراث العربي الصالح مع ثقافة العرب. وشكلت لجان لتحقيق هذه الأهداف وتنشئه الاجيال وتقوية روح الرجولة العربية فيهم وتكوين ثقافة عربية جديدة تجمع الى التراث العربي الصالح من ثقافة </a:t>
            </a:r>
            <a:r>
              <a:rPr lang="ar-IQ" dirty="0" smtClean="0"/>
              <a:t>الغرب </a:t>
            </a:r>
            <a:endParaRPr lang="ar-IQ" dirty="0"/>
          </a:p>
        </p:txBody>
      </p:sp>
      <p:sp>
        <p:nvSpPr>
          <p:cNvPr id="4" name="عنصر نائب للتاريخ 3"/>
          <p:cNvSpPr>
            <a:spLocks noGrp="1"/>
          </p:cNvSpPr>
          <p:nvPr>
            <p:ph type="dt" sz="half" idx="10"/>
          </p:nvPr>
        </p:nvSpPr>
        <p:spPr/>
        <p:txBody>
          <a:bodyPr/>
          <a:lstStyle/>
          <a:p>
            <a:fld id="{99829D80-F4CF-4580-BF5C-3DB5B3AFC968}" type="datetime1">
              <a:rPr lang="en-US" altLang="ru-RU" smtClean="0"/>
              <a:t>3/22/2020</a:t>
            </a:fld>
            <a:endParaRPr lang="ru-RU" altLang="ru-RU"/>
          </a:p>
        </p:txBody>
      </p:sp>
      <p:sp>
        <p:nvSpPr>
          <p:cNvPr id="5" name="عنصر نائب للتذييل 4"/>
          <p:cNvSpPr>
            <a:spLocks noGrp="1"/>
          </p:cNvSpPr>
          <p:nvPr>
            <p:ph type="ftr" sz="quarter" idx="11"/>
          </p:nvPr>
        </p:nvSpPr>
        <p:spPr/>
        <p:txBody>
          <a:bodyPr/>
          <a:lstStyle/>
          <a:p>
            <a:r>
              <a:rPr lang="en-US" altLang="ru-RU" smtClean="0"/>
              <a:t>Designed by PoweredTemplate.com</a:t>
            </a:r>
            <a:endParaRPr lang="ru-RU" altLang="ru-RU"/>
          </a:p>
        </p:txBody>
      </p:sp>
      <p:sp>
        <p:nvSpPr>
          <p:cNvPr id="6" name="عنصر نائب لرقم الشريحة 5"/>
          <p:cNvSpPr>
            <a:spLocks noGrp="1"/>
          </p:cNvSpPr>
          <p:nvPr>
            <p:ph type="sldNum" sz="quarter" idx="12"/>
          </p:nvPr>
        </p:nvSpPr>
        <p:spPr/>
        <p:txBody>
          <a:bodyPr/>
          <a:lstStyle/>
          <a:p>
            <a:fld id="{1BCA16E2-EEEA-4C65-930C-B260DDA053E7}" type="slidenum">
              <a:rPr lang="ru-RU" altLang="ru-RU" smtClean="0"/>
              <a:pPr/>
              <a:t>4</a:t>
            </a:fld>
            <a:endParaRPr lang="ru-RU" altLang="ru-RU"/>
          </a:p>
        </p:txBody>
      </p:sp>
      <p:pic>
        <p:nvPicPr>
          <p:cNvPr id="7" name="صوت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4319588"/>
            <a:ext cx="609600" cy="609600"/>
          </a:xfrm>
          <a:prstGeom prst="rect">
            <a:avLst/>
          </a:prstGeom>
        </p:spPr>
      </p:pic>
    </p:spTree>
    <p:custDataLst>
      <p:tags r:id="rId1"/>
    </p:custDataLst>
    <p:extLst>
      <p:ext uri="{BB962C8B-B14F-4D97-AF65-F5344CB8AC3E}">
        <p14:creationId xmlns:p14="http://schemas.microsoft.com/office/powerpoint/2010/main" val="454563658"/>
      </p:ext>
    </p:extLst>
  </p:cSld>
  <p:clrMapOvr>
    <a:masterClrMapping/>
  </p:clrMapOvr>
  <mc:AlternateContent xmlns:mc="http://schemas.openxmlformats.org/markup-compatibility/2006">
    <mc:Choice xmlns:p14="http://schemas.microsoft.com/office/powerpoint/2010/main" Requires="p14">
      <p:transition spd="slow" p14:dur="2000" advTm="20350"/>
    </mc:Choice>
    <mc:Fallback>
      <p:transition spd="slow" advTm="20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1475656" y="484312"/>
            <a:ext cx="7274445" cy="4248472"/>
          </a:xfrm>
        </p:spPr>
        <p:txBody>
          <a:bodyPr/>
          <a:lstStyle/>
          <a:p>
            <a:pPr marL="0" indent="0" algn="r" rtl="1">
              <a:buNone/>
            </a:pPr>
            <a:r>
              <a:rPr lang="ar-IQ" sz="2000" dirty="0"/>
              <a:t> واصدر النادي مجلة أسبوعية باسم </a:t>
            </a:r>
            <a:r>
              <a:rPr lang="ar-IQ" sz="2000" dirty="0" smtClean="0"/>
              <a:t>(مجلة المثنى) </a:t>
            </a:r>
            <a:r>
              <a:rPr lang="ar-IQ" sz="2000" dirty="0"/>
              <a:t>رأس تحريرها عبد الرحمن</a:t>
            </a:r>
          </a:p>
          <a:p>
            <a:pPr marL="0" indent="0" algn="r" rtl="1">
              <a:buNone/>
            </a:pPr>
            <a:r>
              <a:rPr lang="ar-IQ" sz="2000" dirty="0"/>
              <a:t>الخضير، صدر العدد </a:t>
            </a:r>
            <a:r>
              <a:rPr lang="ar-IQ" sz="2000" dirty="0" smtClean="0"/>
              <a:t>الأول </a:t>
            </a:r>
            <a:r>
              <a:rPr lang="ar-IQ" sz="2000" dirty="0"/>
              <a:t>منها في 27 أب 1936 وبرز من أعضاء النادي سامي</a:t>
            </a:r>
          </a:p>
          <a:p>
            <a:pPr marL="0" indent="0" algn="r" rtl="1">
              <a:buNone/>
            </a:pPr>
            <a:r>
              <a:rPr lang="ar-IQ" sz="2000" dirty="0"/>
              <a:t>شوكت، الذي كان مديرا ً عاما ً للمعارف، وفي مجال العمل الداخلي كانت باكورة</a:t>
            </a:r>
          </a:p>
          <a:p>
            <a:pPr marL="0" indent="0" algn="r" rtl="1">
              <a:buNone/>
            </a:pPr>
            <a:r>
              <a:rPr lang="ar-IQ" sz="2000" dirty="0"/>
              <a:t>أعمال النادي مطالبة أمانة العاصمة بإبدال أسماء الفنادق </a:t>
            </a:r>
            <a:r>
              <a:rPr lang="ar-IQ" sz="2000" dirty="0" smtClean="0"/>
              <a:t>والمحال </a:t>
            </a:r>
            <a:r>
              <a:rPr lang="ar-IQ" sz="2000" dirty="0"/>
              <a:t>العامة بأسماء</a:t>
            </a:r>
          </a:p>
          <a:p>
            <a:pPr marL="0" indent="0" algn="r" rtl="1">
              <a:buNone/>
            </a:pPr>
            <a:r>
              <a:rPr lang="ar-IQ" sz="2000" dirty="0"/>
              <a:t>عربية، وأولى اهتماما ً متميزا ً بالقضية الفلسطينية، وبقضايا النضال العربي</a:t>
            </a:r>
          </a:p>
          <a:p>
            <a:pPr marL="0" indent="0" algn="r" rtl="1">
              <a:buNone/>
            </a:pPr>
            <a:r>
              <a:rPr lang="ar-IQ" sz="2000" dirty="0"/>
              <a:t>وعندما احتلت تركيا لواء </a:t>
            </a:r>
            <a:r>
              <a:rPr lang="ar-IQ" sz="2000" dirty="0" smtClean="0"/>
              <a:t>الاسكندرونة </a:t>
            </a:r>
            <a:r>
              <a:rPr lang="ar-IQ" sz="2000" dirty="0"/>
              <a:t>السوري قام النادي بمظاهرات واحتجاجات</a:t>
            </a:r>
          </a:p>
          <a:p>
            <a:pPr marL="0" indent="0" algn="r" rtl="1">
              <a:buNone/>
            </a:pPr>
            <a:r>
              <a:rPr lang="ar-IQ" sz="2000" dirty="0"/>
              <a:t>وندوات متتالية ندد فيها </a:t>
            </a:r>
            <a:r>
              <a:rPr lang="ar-IQ" sz="2000" dirty="0" smtClean="0"/>
              <a:t>بالاحتلال </a:t>
            </a:r>
            <a:r>
              <a:rPr lang="ar-IQ" sz="2000" dirty="0"/>
              <a:t>التركي، كما طالب النادي بتعديل </a:t>
            </a:r>
            <a:r>
              <a:rPr lang="ar-IQ" sz="2000" dirty="0" smtClean="0"/>
              <a:t>الاتفاقية</a:t>
            </a:r>
            <a:endParaRPr lang="ar-IQ" sz="2000" dirty="0"/>
          </a:p>
          <a:p>
            <a:pPr marL="0" indent="0" algn="r" rtl="1">
              <a:buNone/>
            </a:pPr>
            <a:r>
              <a:rPr lang="ar-IQ" sz="2000" dirty="0"/>
              <a:t>العراقية-البريطانية لعام 1930.</a:t>
            </a:r>
          </a:p>
        </p:txBody>
      </p:sp>
      <p:sp>
        <p:nvSpPr>
          <p:cNvPr id="5" name="عنصر نائب للتاريخ 4"/>
          <p:cNvSpPr>
            <a:spLocks noGrp="1"/>
          </p:cNvSpPr>
          <p:nvPr>
            <p:ph type="dt" sz="half" idx="10"/>
          </p:nvPr>
        </p:nvSpPr>
        <p:spPr/>
        <p:txBody>
          <a:bodyPr/>
          <a:lstStyle/>
          <a:p>
            <a:fld id="{C091AD0A-C18E-4515-9B00-B54E30120750}" type="datetime1">
              <a:rPr lang="en-US" altLang="ru-RU" smtClean="0"/>
              <a:t>3/22/2020</a:t>
            </a:fld>
            <a:endParaRPr lang="ru-RU" altLang="ru-RU"/>
          </a:p>
        </p:txBody>
      </p:sp>
      <p:sp>
        <p:nvSpPr>
          <p:cNvPr id="6" name="عنصر نائب للتذييل 5"/>
          <p:cNvSpPr>
            <a:spLocks noGrp="1"/>
          </p:cNvSpPr>
          <p:nvPr>
            <p:ph type="ftr" sz="quarter" idx="11"/>
          </p:nvPr>
        </p:nvSpPr>
        <p:spPr/>
        <p:txBody>
          <a:bodyPr/>
          <a:lstStyle/>
          <a:p>
            <a:r>
              <a:rPr lang="en-US" altLang="ru-RU" smtClean="0"/>
              <a:t>Designed by PoweredTemplate.com</a:t>
            </a:r>
            <a:endParaRPr lang="ru-RU" altLang="ru-RU"/>
          </a:p>
        </p:txBody>
      </p:sp>
      <p:sp>
        <p:nvSpPr>
          <p:cNvPr id="7" name="عنصر نائب لرقم الشريحة 6"/>
          <p:cNvSpPr>
            <a:spLocks noGrp="1"/>
          </p:cNvSpPr>
          <p:nvPr>
            <p:ph type="sldNum" sz="quarter" idx="12"/>
          </p:nvPr>
        </p:nvSpPr>
        <p:spPr/>
        <p:txBody>
          <a:bodyPr/>
          <a:lstStyle/>
          <a:p>
            <a:fld id="{30AD7816-22C3-41E1-BE37-7D1C66BA528E}" type="slidenum">
              <a:rPr lang="ru-RU" altLang="ru-RU" smtClean="0"/>
              <a:pPr/>
              <a:t>5</a:t>
            </a:fld>
            <a:endParaRPr lang="ru-RU" altLang="ru-RU"/>
          </a:p>
        </p:txBody>
      </p:sp>
      <p:pic>
        <p:nvPicPr>
          <p:cNvPr id="8" name="صوت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4319588"/>
            <a:ext cx="609600" cy="609600"/>
          </a:xfrm>
          <a:prstGeom prst="rect">
            <a:avLst/>
          </a:prstGeom>
        </p:spPr>
      </p:pic>
    </p:spTree>
    <p:custDataLst>
      <p:tags r:id="rId1"/>
    </p:custDataLst>
    <p:extLst>
      <p:ext uri="{BB962C8B-B14F-4D97-AF65-F5344CB8AC3E}">
        <p14:creationId xmlns:p14="http://schemas.microsoft.com/office/powerpoint/2010/main" val="1281274660"/>
      </p:ext>
    </p:extLst>
  </p:cSld>
  <p:clrMapOvr>
    <a:masterClrMapping/>
  </p:clrMapOvr>
  <mc:AlternateContent xmlns:mc="http://schemas.openxmlformats.org/markup-compatibility/2006">
    <mc:Choice xmlns:p14="http://schemas.microsoft.com/office/powerpoint/2010/main" Requires="p14">
      <p:transition spd="slow" p14:dur="2000" advTm="21933"/>
    </mc:Choice>
    <mc:Fallback>
      <p:transition spd="slow" advTm="219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لمحتوى 12"/>
          <p:cNvSpPr>
            <a:spLocks noGrp="1"/>
          </p:cNvSpPr>
          <p:nvPr>
            <p:ph idx="1"/>
          </p:nvPr>
        </p:nvSpPr>
        <p:spPr/>
        <p:txBody>
          <a:bodyPr/>
          <a:lstStyle/>
          <a:p>
            <a:pPr algn="r" rtl="1"/>
            <a:r>
              <a:rPr lang="ar-IQ" sz="2000" dirty="0"/>
              <a:t>كان لنادي المثنى دور كبير في تنمية الثقافة العامة للشباب فقد عمل بعزم على تعزيز العلاقات والروابط الشبابية بين الشباب العراقي وشباب دول المشرق العربي، ودأب على عقد الندوات الثقافية واقامة الاحتفالات في المناسبات الوطنية والقومية،  فضلاً عن قيامه </a:t>
            </a:r>
            <a:r>
              <a:rPr lang="ar-IQ" sz="2000" dirty="0" smtClean="0"/>
              <a:t>بأعمال </a:t>
            </a:r>
            <a:r>
              <a:rPr lang="ar-IQ" sz="2000" dirty="0"/>
              <a:t>اخرى كثيرة ارتبطت بالجانب السياسي للبلاد حيث لا يمكن اغفال دور النادي السياسي والذي ادى نشاطه الاخير الى </a:t>
            </a:r>
            <a:r>
              <a:rPr lang="ar-IQ" sz="2000" dirty="0" smtClean="0"/>
              <a:t>إغلاقه </a:t>
            </a:r>
            <a:r>
              <a:rPr lang="ar-IQ" sz="2000" dirty="0"/>
              <a:t>من قبل الحكومة العراقية بعد أن وجهت له اتهامات عديدة، فصدر امر الغلق من قبل وزارة الداخلية بكتابها المرقم (339) في السابع من نيسان عام 1942 فضلاً عن الغائها اجازة النادي كما شمل الكتاب ايضاً إلغاء اجازة (جمعية الجوال) </a:t>
            </a:r>
            <a:r>
              <a:rPr lang="ar-IQ" sz="2000" dirty="0" smtClean="0"/>
              <a:t>للأسباب </a:t>
            </a:r>
            <a:r>
              <a:rPr lang="ar-IQ" sz="2000" dirty="0"/>
              <a:t>نفسها وبعد فترة تمت مصادرة النادي وممتلكاته وتحويلها لصالح (نادي اخوان الحرية) الذي تأسس كمنتدى للبريطانيين واعوانهم</a:t>
            </a:r>
            <a:r>
              <a:rPr lang="ar-IQ" dirty="0"/>
              <a:t>.</a:t>
            </a:r>
          </a:p>
        </p:txBody>
      </p:sp>
      <p:sp>
        <p:nvSpPr>
          <p:cNvPr id="5" name="عنصر نائب للتاريخ 4"/>
          <p:cNvSpPr>
            <a:spLocks noGrp="1"/>
          </p:cNvSpPr>
          <p:nvPr>
            <p:ph type="dt" sz="half" idx="10"/>
          </p:nvPr>
        </p:nvSpPr>
        <p:spPr/>
        <p:txBody>
          <a:bodyPr/>
          <a:lstStyle/>
          <a:p>
            <a:fld id="{C091AD0A-C18E-4515-9B00-B54E30120750}" type="datetime1">
              <a:rPr lang="en-US" altLang="ru-RU" smtClean="0"/>
              <a:pPr/>
              <a:t>3/22/2020</a:t>
            </a:fld>
            <a:endParaRPr lang="ru-RU" altLang="ru-RU"/>
          </a:p>
        </p:txBody>
      </p:sp>
      <p:sp>
        <p:nvSpPr>
          <p:cNvPr id="6" name="عنصر نائب للتذييل 5"/>
          <p:cNvSpPr>
            <a:spLocks noGrp="1"/>
          </p:cNvSpPr>
          <p:nvPr>
            <p:ph type="ftr" sz="quarter" idx="11"/>
          </p:nvPr>
        </p:nvSpPr>
        <p:spPr/>
        <p:txBody>
          <a:bodyPr/>
          <a:lstStyle/>
          <a:p>
            <a:r>
              <a:rPr lang="en-US" altLang="ru-RU" smtClean="0"/>
              <a:t>Designed by PoweredTemplate.com</a:t>
            </a:r>
            <a:endParaRPr lang="ru-RU" altLang="ru-RU"/>
          </a:p>
        </p:txBody>
      </p:sp>
      <p:sp>
        <p:nvSpPr>
          <p:cNvPr id="7" name="عنصر نائب لرقم الشريحة 6"/>
          <p:cNvSpPr>
            <a:spLocks noGrp="1"/>
          </p:cNvSpPr>
          <p:nvPr>
            <p:ph type="sldNum" sz="quarter" idx="12"/>
          </p:nvPr>
        </p:nvSpPr>
        <p:spPr/>
        <p:txBody>
          <a:bodyPr/>
          <a:lstStyle/>
          <a:p>
            <a:fld id="{30AD7816-22C3-41E1-BE37-7D1C66BA528E}" type="slidenum">
              <a:rPr lang="ru-RU" altLang="ru-RU" smtClean="0"/>
              <a:pPr/>
              <a:t>6</a:t>
            </a:fld>
            <a:endParaRPr lang="ru-RU" altLang="ru-RU"/>
          </a:p>
        </p:txBody>
      </p:sp>
      <p:pic>
        <p:nvPicPr>
          <p:cNvPr id="15" name="صوت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4319588"/>
            <a:ext cx="609600" cy="609600"/>
          </a:xfrm>
          <a:prstGeom prst="rect">
            <a:avLst/>
          </a:prstGeom>
        </p:spPr>
      </p:pic>
    </p:spTree>
    <p:custDataLst>
      <p:tags r:id="rId1"/>
    </p:custDataLst>
    <p:extLst>
      <p:ext uri="{BB962C8B-B14F-4D97-AF65-F5344CB8AC3E}">
        <p14:creationId xmlns:p14="http://schemas.microsoft.com/office/powerpoint/2010/main" val="1718397745"/>
      </p:ext>
    </p:extLst>
  </p:cSld>
  <p:clrMapOvr>
    <a:masterClrMapping/>
  </p:clrMapOvr>
  <mc:AlternateContent xmlns:mc="http://schemas.openxmlformats.org/markup-compatibility/2006">
    <mc:Choice xmlns:p14="http://schemas.microsoft.com/office/powerpoint/2010/main" Requires="p14">
      <p:transition spd="slow" p14:dur="2000" advTm="11002"/>
    </mc:Choice>
    <mc:Fallback>
      <p:transition spd="slow" advTm="110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31640" y="556320"/>
            <a:ext cx="7354887" cy="3960440"/>
          </a:xfrm>
        </p:spPr>
        <p:txBody>
          <a:bodyPr/>
          <a:lstStyle/>
          <a:p>
            <a:pPr algn="r" rtl="1"/>
            <a:r>
              <a:rPr lang="ar-IQ" dirty="0"/>
              <a:t>أثارت مواقف نادي المثنى الفئة الحاكمة في العراق المؤيدة لبريطانيا </a:t>
            </a:r>
            <a:r>
              <a:rPr lang="ar-IQ" dirty="0" smtClean="0"/>
              <a:t>الأمر </a:t>
            </a:r>
            <a:r>
              <a:rPr lang="ar-IQ" dirty="0"/>
              <a:t>الذي أدى إلى اتهام النادي </a:t>
            </a:r>
            <a:r>
              <a:rPr lang="ar-IQ" dirty="0" smtClean="0"/>
              <a:t>(بالنازية) </a:t>
            </a:r>
            <a:r>
              <a:rPr lang="ar-IQ" dirty="0"/>
              <a:t>وتأييد ألمانيا، لكن حقيقة </a:t>
            </a:r>
            <a:r>
              <a:rPr lang="ar-IQ" dirty="0" smtClean="0"/>
              <a:t>الأمر </a:t>
            </a:r>
            <a:r>
              <a:rPr lang="ar-IQ" dirty="0"/>
              <a:t>إن النادي كان بعيدا ً عن التأثر بتلك التوجهات أو غيرها من التيارات السياسية </a:t>
            </a:r>
            <a:r>
              <a:rPr lang="ar-IQ" dirty="0" smtClean="0"/>
              <a:t>العالمية , </a:t>
            </a:r>
            <a:r>
              <a:rPr lang="ar-IQ" dirty="0" smtClean="0">
                <a:latin typeface="arial"/>
              </a:rPr>
              <a:t>ولم يكن النادي نازيا </a:t>
            </a:r>
            <a:r>
              <a:rPr lang="ar-IQ" dirty="0">
                <a:latin typeface="arial"/>
              </a:rPr>
              <a:t>كما اشاع البعض، بل </a:t>
            </a:r>
            <a:r>
              <a:rPr lang="ar-IQ" dirty="0" smtClean="0">
                <a:latin typeface="arial"/>
              </a:rPr>
              <a:t>ناصر </a:t>
            </a:r>
            <a:r>
              <a:rPr lang="ar-IQ" dirty="0">
                <a:latin typeface="arial"/>
              </a:rPr>
              <a:t>كل من عادى الاستعمارين البريطاني والفرنسي ووقفت ضد الصهيونية في اطماعها بفلسطين العربية</a:t>
            </a:r>
            <a:endParaRPr lang="ar-IQ" dirty="0" smtClean="0"/>
          </a:p>
          <a:p>
            <a:pPr algn="r" rtl="1"/>
            <a:r>
              <a:rPr lang="ar-IQ" dirty="0"/>
              <a:t>واصدر النادي عددا ً من الكراريس لتوضح مواقفه ومبادئه فاصدر في عام 1939 كراستين: </a:t>
            </a:r>
            <a:r>
              <a:rPr lang="ar-IQ" dirty="0" smtClean="0"/>
              <a:t>(الأولى </a:t>
            </a:r>
            <a:r>
              <a:rPr lang="ar-IQ" dirty="0"/>
              <a:t>)موقف </a:t>
            </a:r>
            <a:r>
              <a:rPr lang="ar-IQ" dirty="0" smtClean="0"/>
              <a:t>تجاه </a:t>
            </a:r>
            <a:r>
              <a:rPr lang="ar-IQ" dirty="0"/>
              <a:t>الشيوعية( والثانية )موقفنا </a:t>
            </a:r>
            <a:r>
              <a:rPr lang="ar-IQ" dirty="0" smtClean="0"/>
              <a:t>تجاه </a:t>
            </a:r>
            <a:r>
              <a:rPr lang="ar-IQ" dirty="0"/>
              <a:t>النازية( وحددت الكراسة </a:t>
            </a:r>
            <a:r>
              <a:rPr lang="ar-IQ" dirty="0" smtClean="0"/>
              <a:t>الأخيرة </a:t>
            </a:r>
            <a:r>
              <a:rPr lang="ar-IQ" dirty="0"/>
              <a:t>موقف القوميين العرب في العراق من الحركات </a:t>
            </a:r>
            <a:r>
              <a:rPr lang="ar-IQ" dirty="0" smtClean="0"/>
              <a:t>الأجنبية </a:t>
            </a:r>
            <a:r>
              <a:rPr lang="ar-IQ" dirty="0"/>
              <a:t>ومبادئها التي ال تنسجم من أفكار وتوجهات </a:t>
            </a:r>
            <a:r>
              <a:rPr lang="ar-IQ" dirty="0" smtClean="0"/>
              <a:t>العراقيين</a:t>
            </a:r>
          </a:p>
          <a:p>
            <a:pPr algn="r" rtl="1"/>
            <a:r>
              <a:rPr lang="ar-IQ" dirty="0"/>
              <a:t>حدد نادي المثنى موقف العراقيين من الحرب العالمية الثانية وبين إن العرب في </a:t>
            </a:r>
            <a:r>
              <a:rPr lang="ar-IQ" dirty="0" smtClean="0"/>
              <a:t>هذه </a:t>
            </a:r>
            <a:r>
              <a:rPr lang="ar-IQ" dirty="0"/>
              <a:t>المرحلة العصيبة همهم </a:t>
            </a:r>
            <a:r>
              <a:rPr lang="ar-IQ" dirty="0" smtClean="0"/>
              <a:t>الأول </a:t>
            </a:r>
            <a:r>
              <a:rPr lang="ar-IQ" dirty="0"/>
              <a:t>هو تحرير بلدانهم من السيطرة </a:t>
            </a:r>
            <a:r>
              <a:rPr lang="ar-IQ" dirty="0" smtClean="0"/>
              <a:t>الأجنبية. </a:t>
            </a:r>
            <a:r>
              <a:rPr lang="ar-IQ" dirty="0"/>
              <a:t>ولذا يجب أن يقفوا من الحرب موقف الحياد والحذر والحيطة.</a:t>
            </a:r>
          </a:p>
        </p:txBody>
      </p:sp>
      <p:sp>
        <p:nvSpPr>
          <p:cNvPr id="4" name="عنصر نائب للتاريخ 3"/>
          <p:cNvSpPr>
            <a:spLocks noGrp="1"/>
          </p:cNvSpPr>
          <p:nvPr>
            <p:ph type="dt" sz="half" idx="10"/>
          </p:nvPr>
        </p:nvSpPr>
        <p:spPr/>
        <p:txBody>
          <a:bodyPr/>
          <a:lstStyle/>
          <a:p>
            <a:fld id="{99829D80-F4CF-4580-BF5C-3DB5B3AFC968}" type="datetime1">
              <a:rPr lang="en-US" altLang="ru-RU" smtClean="0"/>
              <a:t>3/23/2020</a:t>
            </a:fld>
            <a:endParaRPr lang="ru-RU" altLang="ru-RU"/>
          </a:p>
        </p:txBody>
      </p:sp>
      <p:sp>
        <p:nvSpPr>
          <p:cNvPr id="5" name="عنصر نائب للتذييل 4"/>
          <p:cNvSpPr>
            <a:spLocks noGrp="1"/>
          </p:cNvSpPr>
          <p:nvPr>
            <p:ph type="ftr" sz="quarter" idx="11"/>
          </p:nvPr>
        </p:nvSpPr>
        <p:spPr/>
        <p:txBody>
          <a:bodyPr/>
          <a:lstStyle/>
          <a:p>
            <a:r>
              <a:rPr lang="en-US" altLang="ru-RU" smtClean="0"/>
              <a:t>Designed by PoweredTemplate.com</a:t>
            </a:r>
            <a:endParaRPr lang="ru-RU" altLang="ru-RU"/>
          </a:p>
        </p:txBody>
      </p:sp>
      <p:sp>
        <p:nvSpPr>
          <p:cNvPr id="6" name="عنصر نائب لرقم الشريحة 5"/>
          <p:cNvSpPr>
            <a:spLocks noGrp="1"/>
          </p:cNvSpPr>
          <p:nvPr>
            <p:ph type="sldNum" sz="quarter" idx="12"/>
          </p:nvPr>
        </p:nvSpPr>
        <p:spPr/>
        <p:txBody>
          <a:bodyPr/>
          <a:lstStyle/>
          <a:p>
            <a:fld id="{1BCA16E2-EEEA-4C65-930C-B260DDA053E7}" type="slidenum">
              <a:rPr lang="ru-RU" altLang="ru-RU" smtClean="0"/>
              <a:pPr/>
              <a:t>7</a:t>
            </a:fld>
            <a:endParaRPr lang="ru-RU" altLang="ru-RU"/>
          </a:p>
        </p:txBody>
      </p:sp>
      <p:pic>
        <p:nvPicPr>
          <p:cNvPr id="7" name="صوت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4319588"/>
            <a:ext cx="609600" cy="609600"/>
          </a:xfrm>
          <a:prstGeom prst="rect">
            <a:avLst/>
          </a:prstGeom>
        </p:spPr>
      </p:pic>
    </p:spTree>
    <p:custDataLst>
      <p:tags r:id="rId1"/>
    </p:custDataLst>
    <p:extLst>
      <p:ext uri="{BB962C8B-B14F-4D97-AF65-F5344CB8AC3E}">
        <p14:creationId xmlns:p14="http://schemas.microsoft.com/office/powerpoint/2010/main" val="1379533943"/>
      </p:ext>
    </p:extLst>
  </p:cSld>
  <p:clrMapOvr>
    <a:masterClrMapping/>
  </p:clrMapOvr>
  <mc:AlternateContent xmlns:mc="http://schemas.openxmlformats.org/markup-compatibility/2006">
    <mc:Choice xmlns:p14="http://schemas.microsoft.com/office/powerpoint/2010/main" Requires="p14">
      <p:transition spd="slow" p14:dur="2000" advTm="12395"/>
    </mc:Choice>
    <mc:Fallback>
      <p:transition spd="slow" advTm="123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03648" y="556320"/>
            <a:ext cx="7354887" cy="3395662"/>
          </a:xfrm>
        </p:spPr>
        <p:txBody>
          <a:bodyPr/>
          <a:lstStyle/>
          <a:p>
            <a:pPr algn="r" rtl="1"/>
            <a:r>
              <a:rPr lang="ar-IQ" dirty="0" smtClean="0"/>
              <a:t>ولإسناد </a:t>
            </a:r>
            <a:r>
              <a:rPr lang="ar-IQ" dirty="0"/>
              <a:t>القضية الفلسطينية أسس النادي في عام 1936( لجنة الدفاع عن </a:t>
            </a:r>
            <a:r>
              <a:rPr lang="ar-IQ" dirty="0" smtClean="0"/>
              <a:t>فلسطين) </a:t>
            </a:r>
            <a:r>
              <a:rPr lang="ar-IQ" dirty="0"/>
              <a:t>التي قامت بتشكيل فرق من المتطوعين الشباب لجمع التبرعات للمجاهدين الفلسطينيين، ورفعت اللجنة مذكرة احتجاج إلى الملك غازي ورئيس الوزراء والسفير البريطاني في العراق استنكروا فيها السياسة البريطانية في فلسطين. وأصدرت </a:t>
            </a:r>
            <a:r>
              <a:rPr lang="ar-IQ" dirty="0" smtClean="0"/>
              <a:t>لجنة </a:t>
            </a:r>
            <a:r>
              <a:rPr lang="ar-IQ" dirty="0"/>
              <a:t>الدفاع عن </a:t>
            </a:r>
            <a:r>
              <a:rPr lang="ar-IQ" dirty="0" smtClean="0"/>
              <a:t>فلسطين </a:t>
            </a:r>
            <a:r>
              <a:rPr lang="ar-IQ" dirty="0"/>
              <a:t>جريدة ناطقة باسمها هي </a:t>
            </a:r>
            <a:r>
              <a:rPr lang="ar-IQ" dirty="0" smtClean="0"/>
              <a:t>(المستقبل). </a:t>
            </a:r>
            <a:r>
              <a:rPr lang="ar-IQ" dirty="0"/>
              <a:t>وقد نجحت اللجنة في تقديم بعض الخدمات للقضية الفلسطينية عن طريق عقد ندوات أوضحت فيها حق الشعب الفلسطيني في أرضه، كما ساهمت في جمع التبرعات </a:t>
            </a:r>
            <a:r>
              <a:rPr lang="ar-IQ" dirty="0" smtClean="0"/>
              <a:t>والاتصال </a:t>
            </a:r>
            <a:r>
              <a:rPr lang="ar-IQ" dirty="0"/>
              <a:t>ببعض رجال الدين </a:t>
            </a:r>
            <a:r>
              <a:rPr lang="ar-IQ" dirty="0" smtClean="0"/>
              <a:t>إصدار </a:t>
            </a:r>
            <a:r>
              <a:rPr lang="ar-IQ" dirty="0"/>
              <a:t>الفتاوي التي تحث الشباب العربي على الجهاد والبذل والعطاء في سبيل انقاد فلسطين والوقوف مع شعبها في محنته</a:t>
            </a:r>
          </a:p>
        </p:txBody>
      </p:sp>
      <p:sp>
        <p:nvSpPr>
          <p:cNvPr id="4" name="عنصر نائب للتاريخ 3"/>
          <p:cNvSpPr>
            <a:spLocks noGrp="1"/>
          </p:cNvSpPr>
          <p:nvPr>
            <p:ph type="dt" sz="half" idx="10"/>
          </p:nvPr>
        </p:nvSpPr>
        <p:spPr/>
        <p:txBody>
          <a:bodyPr/>
          <a:lstStyle/>
          <a:p>
            <a:fld id="{99829D80-F4CF-4580-BF5C-3DB5B3AFC968}" type="datetime1">
              <a:rPr lang="en-US" altLang="ru-RU" smtClean="0"/>
              <a:t>3/22/2020</a:t>
            </a:fld>
            <a:endParaRPr lang="ru-RU" altLang="ru-RU"/>
          </a:p>
        </p:txBody>
      </p:sp>
      <p:sp>
        <p:nvSpPr>
          <p:cNvPr id="5" name="عنصر نائب للتذييل 4"/>
          <p:cNvSpPr>
            <a:spLocks noGrp="1"/>
          </p:cNvSpPr>
          <p:nvPr>
            <p:ph type="ftr" sz="quarter" idx="11"/>
          </p:nvPr>
        </p:nvSpPr>
        <p:spPr/>
        <p:txBody>
          <a:bodyPr/>
          <a:lstStyle/>
          <a:p>
            <a:r>
              <a:rPr lang="en-US" altLang="ru-RU" smtClean="0"/>
              <a:t>Designed by PoweredTemplate.com</a:t>
            </a:r>
            <a:endParaRPr lang="ru-RU" altLang="ru-RU"/>
          </a:p>
        </p:txBody>
      </p:sp>
      <p:sp>
        <p:nvSpPr>
          <p:cNvPr id="6" name="عنصر نائب لرقم الشريحة 5"/>
          <p:cNvSpPr>
            <a:spLocks noGrp="1"/>
          </p:cNvSpPr>
          <p:nvPr>
            <p:ph type="sldNum" sz="quarter" idx="12"/>
          </p:nvPr>
        </p:nvSpPr>
        <p:spPr/>
        <p:txBody>
          <a:bodyPr/>
          <a:lstStyle/>
          <a:p>
            <a:fld id="{1BCA16E2-EEEA-4C65-930C-B260DDA053E7}" type="slidenum">
              <a:rPr lang="ru-RU" altLang="ru-RU" smtClean="0"/>
              <a:pPr/>
              <a:t>8</a:t>
            </a:fld>
            <a:endParaRPr lang="ru-RU" altLang="ru-RU"/>
          </a:p>
        </p:txBody>
      </p:sp>
      <p:pic>
        <p:nvPicPr>
          <p:cNvPr id="7" name="صوت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4319588"/>
            <a:ext cx="609600" cy="609600"/>
          </a:xfrm>
          <a:prstGeom prst="rect">
            <a:avLst/>
          </a:prstGeom>
        </p:spPr>
      </p:pic>
    </p:spTree>
    <p:custDataLst>
      <p:tags r:id="rId1"/>
    </p:custDataLst>
    <p:extLst>
      <p:ext uri="{BB962C8B-B14F-4D97-AF65-F5344CB8AC3E}">
        <p14:creationId xmlns:p14="http://schemas.microsoft.com/office/powerpoint/2010/main" val="3498413021"/>
      </p:ext>
    </p:extLst>
  </p:cSld>
  <p:clrMapOvr>
    <a:masterClrMapping/>
  </p:clrMapOvr>
  <mc:AlternateContent xmlns:mc="http://schemas.openxmlformats.org/markup-compatibility/2006">
    <mc:Choice xmlns:p14="http://schemas.microsoft.com/office/powerpoint/2010/main" Requires="p14">
      <p:transition spd="slow" p14:dur="2000" advTm="12953"/>
    </mc:Choice>
    <mc:Fallback>
      <p:transition spd="slow" advTm="129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40296"/>
            <a:ext cx="8207375" cy="4320480"/>
          </a:xfrm>
        </p:spPr>
        <p:txBody>
          <a:bodyPr/>
          <a:lstStyle/>
          <a:p>
            <a:pPr algn="r" rtl="1"/>
            <a:r>
              <a:rPr lang="ar-IQ" dirty="0"/>
              <a:t>وعند </a:t>
            </a:r>
            <a:r>
              <a:rPr lang="ar-IQ" dirty="0" smtClean="0"/>
              <a:t>اندلاع </a:t>
            </a:r>
            <a:r>
              <a:rPr lang="ar-IQ" dirty="0"/>
              <a:t>انتفاضة </a:t>
            </a:r>
            <a:r>
              <a:rPr lang="ar-IQ" dirty="0" err="1"/>
              <a:t>مايس</a:t>
            </a:r>
            <a:r>
              <a:rPr lang="ar-IQ" dirty="0"/>
              <a:t> 1941 ،وقيام الحرب البريطانية – العراقية أدى الكثير من أعضاء النادي دورا ً ملحوظا ً في هذ الحرب. وبعد فشل </a:t>
            </a:r>
            <a:r>
              <a:rPr lang="ar-IQ" dirty="0" smtClean="0"/>
              <a:t>الانتفاضة </a:t>
            </a:r>
            <a:r>
              <a:rPr lang="ar-IQ" dirty="0"/>
              <a:t>وعودة الوصي عبد </a:t>
            </a:r>
            <a:r>
              <a:rPr lang="ar-IQ" dirty="0" err="1"/>
              <a:t>االله</a:t>
            </a:r>
            <a:r>
              <a:rPr lang="ar-IQ" dirty="0"/>
              <a:t> ونوري السعيد إلى العراق طلب </a:t>
            </a:r>
            <a:r>
              <a:rPr lang="ar-IQ" dirty="0" smtClean="0"/>
              <a:t>الأخير </a:t>
            </a:r>
            <a:r>
              <a:rPr lang="ar-IQ" dirty="0"/>
              <a:t>في 7 أذار 1942 من وزارة الداخلية الغاء إجازة النادي وحله بحجة اشتغال أعضائه بالسياسة واتصالهم 106 بدولة اجنبيه معادية، وبعد شهر من طلب نوري السعيد تم حل النادي والسيطرة على ممتلكاته </a:t>
            </a:r>
            <a:r>
              <a:rPr lang="ar-IQ" dirty="0" smtClean="0"/>
              <a:t>والاستفادة </a:t>
            </a:r>
            <a:r>
              <a:rPr lang="ar-IQ" dirty="0"/>
              <a:t>من بنايته الواقعة في </a:t>
            </a:r>
            <a:r>
              <a:rPr lang="ar-IQ" dirty="0" err="1"/>
              <a:t>الوزيرية</a:t>
            </a:r>
            <a:r>
              <a:rPr lang="ar-IQ" dirty="0"/>
              <a:t> لصالح وزارة الداخلية</a:t>
            </a:r>
            <a:r>
              <a:rPr lang="ar-IQ" dirty="0" smtClean="0"/>
              <a:t>.</a:t>
            </a:r>
          </a:p>
          <a:p>
            <a:pPr algn="r" rtl="1"/>
            <a:r>
              <a:rPr lang="ar-IQ" dirty="0"/>
              <a:t>كانت </a:t>
            </a:r>
            <a:r>
              <a:rPr lang="ar-IQ" dirty="0" smtClean="0"/>
              <a:t>جمعية </a:t>
            </a:r>
            <a:r>
              <a:rPr lang="ar-IQ" dirty="0"/>
              <a:t>الجوال </a:t>
            </a:r>
            <a:r>
              <a:rPr lang="ar-IQ" dirty="0" smtClean="0"/>
              <a:t>العربي </a:t>
            </a:r>
            <a:r>
              <a:rPr lang="ar-IQ" dirty="0"/>
              <a:t>و </a:t>
            </a:r>
            <a:r>
              <a:rPr lang="ar-IQ" dirty="0" smtClean="0"/>
              <a:t>نادي </a:t>
            </a:r>
            <a:r>
              <a:rPr lang="ar-IQ" dirty="0"/>
              <a:t>المثنى بن حارثة </a:t>
            </a:r>
            <a:r>
              <a:rPr lang="ar-IQ" dirty="0" smtClean="0"/>
              <a:t>الشيباني </a:t>
            </a:r>
            <a:r>
              <a:rPr lang="ar-IQ" dirty="0"/>
              <a:t>ومن </a:t>
            </a:r>
            <a:r>
              <a:rPr lang="ar-IQ" dirty="0" smtClean="0"/>
              <a:t>خلال </a:t>
            </a:r>
            <a:r>
              <a:rPr lang="ar-IQ" dirty="0"/>
              <a:t>استعراض نشاطهما السياسي والثقافي ينتهجان التيار القومي القوي العربي الداعي إلى وحدة الشعب العربي والتحرر من السيطرة </a:t>
            </a:r>
            <a:r>
              <a:rPr lang="ar-IQ" dirty="0" smtClean="0"/>
              <a:t>الأجنبية.</a:t>
            </a:r>
          </a:p>
          <a:p>
            <a:pPr algn="r" rtl="1"/>
            <a:r>
              <a:rPr lang="ar-IQ" dirty="0"/>
              <a:t>وفي </a:t>
            </a:r>
            <a:r>
              <a:rPr lang="ar-IQ" dirty="0" smtClean="0"/>
              <a:t>ثلاثينيات </a:t>
            </a:r>
            <a:r>
              <a:rPr lang="ar-IQ" dirty="0"/>
              <a:t>القرن العشرين ظهر في العراق أيضا ً التيار </a:t>
            </a:r>
            <a:r>
              <a:rPr lang="ar-IQ" dirty="0" smtClean="0"/>
              <a:t>الإصلاحي </a:t>
            </a:r>
            <a:r>
              <a:rPr lang="ar-IQ" dirty="0"/>
              <a:t>وكانت </a:t>
            </a:r>
            <a:r>
              <a:rPr lang="ar-IQ" dirty="0" smtClean="0"/>
              <a:t>جماعة الأهالي </a:t>
            </a:r>
            <a:r>
              <a:rPr lang="ar-IQ" dirty="0"/>
              <a:t>افضل من مثل هذا التيار في العراق. وظهرت جماعة </a:t>
            </a:r>
            <a:r>
              <a:rPr lang="ar-IQ" dirty="0" smtClean="0"/>
              <a:t>الأهالي </a:t>
            </a:r>
            <a:r>
              <a:rPr lang="ar-IQ" dirty="0"/>
              <a:t>على أيدي بعض المثقفين ذوي التطلعات </a:t>
            </a:r>
            <a:r>
              <a:rPr lang="ar-IQ" dirty="0" smtClean="0"/>
              <a:t>الإصلاحية، </a:t>
            </a:r>
            <a:r>
              <a:rPr lang="ar-IQ" dirty="0"/>
              <a:t>وكان </a:t>
            </a:r>
            <a:r>
              <a:rPr lang="ar-IQ" dirty="0" smtClean="0"/>
              <a:t>هؤلاء </a:t>
            </a:r>
            <a:r>
              <a:rPr lang="ar-IQ" dirty="0"/>
              <a:t>في الواقع جماعتين التقتا وأسهمتا في العمل الوطني من </a:t>
            </a:r>
            <a:r>
              <a:rPr lang="ar-IQ" dirty="0" smtClean="0"/>
              <a:t>خلال </a:t>
            </a:r>
            <a:r>
              <a:rPr lang="ar-IQ" dirty="0"/>
              <a:t>هذ الجماعة.</a:t>
            </a:r>
          </a:p>
        </p:txBody>
      </p:sp>
      <p:sp>
        <p:nvSpPr>
          <p:cNvPr id="4" name="عنصر نائب للتاريخ 3"/>
          <p:cNvSpPr>
            <a:spLocks noGrp="1"/>
          </p:cNvSpPr>
          <p:nvPr>
            <p:ph type="dt" sz="half" idx="10"/>
          </p:nvPr>
        </p:nvSpPr>
        <p:spPr/>
        <p:txBody>
          <a:bodyPr/>
          <a:lstStyle/>
          <a:p>
            <a:fld id="{A055A952-1E05-4517-A1CA-5009BFFACC78}" type="datetime1">
              <a:rPr lang="en-US" altLang="ru-RU" smtClean="0"/>
              <a:t>3/22/2020</a:t>
            </a:fld>
            <a:endParaRPr lang="en-GB" altLang="ru-RU" dirty="0"/>
          </a:p>
        </p:txBody>
      </p:sp>
      <p:sp>
        <p:nvSpPr>
          <p:cNvPr id="5" name="عنصر نائب للتذييل 4"/>
          <p:cNvSpPr>
            <a:spLocks noGrp="1"/>
          </p:cNvSpPr>
          <p:nvPr>
            <p:ph type="ftr" sz="quarter" idx="11"/>
          </p:nvPr>
        </p:nvSpPr>
        <p:spPr/>
        <p:txBody>
          <a:bodyPr/>
          <a:lstStyle/>
          <a:p>
            <a:r>
              <a:rPr lang="en-GB" altLang="ru-RU" smtClean="0"/>
              <a:t>Designed by PoweredTemplate.com</a:t>
            </a:r>
            <a:endParaRPr lang="en-GB" altLang="ru-RU"/>
          </a:p>
        </p:txBody>
      </p:sp>
      <p:sp>
        <p:nvSpPr>
          <p:cNvPr id="6" name="عنصر نائب لرقم الشريحة 5"/>
          <p:cNvSpPr>
            <a:spLocks noGrp="1"/>
          </p:cNvSpPr>
          <p:nvPr>
            <p:ph type="sldNum" sz="quarter" idx="12"/>
          </p:nvPr>
        </p:nvSpPr>
        <p:spPr/>
        <p:txBody>
          <a:bodyPr/>
          <a:lstStyle/>
          <a:p>
            <a:fld id="{AA1FAFE3-35D7-49A6-B048-714EDBCA669A}" type="slidenum">
              <a:rPr lang="en-GB" altLang="ru-RU" smtClean="0"/>
              <a:pPr/>
              <a:t>9</a:t>
            </a:fld>
            <a:endParaRPr lang="en-GB" altLang="ru-RU"/>
          </a:p>
        </p:txBody>
      </p:sp>
      <p:pic>
        <p:nvPicPr>
          <p:cNvPr id="7" name="صوت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4319588"/>
            <a:ext cx="609600" cy="609600"/>
          </a:xfrm>
          <a:prstGeom prst="rect">
            <a:avLst/>
          </a:prstGeom>
        </p:spPr>
      </p:pic>
    </p:spTree>
    <p:custDataLst>
      <p:tags r:id="rId1"/>
    </p:custDataLst>
    <p:extLst>
      <p:ext uri="{BB962C8B-B14F-4D97-AF65-F5344CB8AC3E}">
        <p14:creationId xmlns:p14="http://schemas.microsoft.com/office/powerpoint/2010/main" val="2774086433"/>
      </p:ext>
    </p:extLst>
  </p:cSld>
  <p:clrMapOvr>
    <a:masterClrMapping/>
  </p:clrMapOvr>
  <mc:AlternateContent xmlns:mc="http://schemas.openxmlformats.org/markup-compatibility/2006">
    <mc:Choice xmlns:p14="http://schemas.microsoft.com/office/powerpoint/2010/main" Requires="p14">
      <p:transition spd="slow" p14:dur="2000" advTm="10912"/>
    </mc:Choice>
    <mc:Fallback>
      <p:transition spd="slow" advTm="109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4|1.7"/>
</p:tagLst>
</file>

<file path=ppt/tags/tag10.xml><?xml version="1.0" encoding="utf-8"?>
<p:tagLst xmlns:a="http://schemas.openxmlformats.org/drawingml/2006/main" xmlns:r="http://schemas.openxmlformats.org/officeDocument/2006/relationships" xmlns:p="http://schemas.openxmlformats.org/presentationml/2006/main">
  <p:tag name="TIMING" val="|1.4|0.7|1.7|1.3|0.8"/>
</p:tagLst>
</file>

<file path=ppt/tags/tag2.xml><?xml version="1.0" encoding="utf-8"?>
<p:tagLst xmlns:a="http://schemas.openxmlformats.org/drawingml/2006/main" xmlns:r="http://schemas.openxmlformats.org/officeDocument/2006/relationships" xmlns:p="http://schemas.openxmlformats.org/presentationml/2006/main">
  <p:tag name="TIMING" val="|4.6|2.5"/>
</p:tagLst>
</file>

<file path=ppt/tags/tag3.xml><?xml version="1.0" encoding="utf-8"?>
<p:tagLst xmlns:a="http://schemas.openxmlformats.org/drawingml/2006/main" xmlns:r="http://schemas.openxmlformats.org/officeDocument/2006/relationships" xmlns:p="http://schemas.openxmlformats.org/presentationml/2006/main">
  <p:tag name="TIMING" val="|6.9|3.1"/>
</p:tagLst>
</file>

<file path=ppt/tags/tag4.xml><?xml version="1.0" encoding="utf-8"?>
<p:tagLst xmlns:a="http://schemas.openxmlformats.org/drawingml/2006/main" xmlns:r="http://schemas.openxmlformats.org/officeDocument/2006/relationships" xmlns:p="http://schemas.openxmlformats.org/presentationml/2006/main">
  <p:tag name="TIMING" val="|6.7"/>
</p:tagLst>
</file>

<file path=ppt/tags/tag5.xml><?xml version="1.0" encoding="utf-8"?>
<p:tagLst xmlns:a="http://schemas.openxmlformats.org/drawingml/2006/main" xmlns:r="http://schemas.openxmlformats.org/officeDocument/2006/relationships" xmlns:p="http://schemas.openxmlformats.org/presentationml/2006/main">
  <p:tag name="TIMING" val="|7.8|4.7|1.5|1.4|1|1.6|1.1|0.9"/>
</p:tagLst>
</file>

<file path=ppt/tags/tag6.xml><?xml version="1.0" encoding="utf-8"?>
<p:tagLst xmlns:a="http://schemas.openxmlformats.org/drawingml/2006/main" xmlns:r="http://schemas.openxmlformats.org/officeDocument/2006/relationships" xmlns:p="http://schemas.openxmlformats.org/presentationml/2006/main">
  <p:tag name="TIMING" val="|7.9"/>
</p:tagLst>
</file>

<file path=ppt/tags/tag7.xml><?xml version="1.0" encoding="utf-8"?>
<p:tagLst xmlns:a="http://schemas.openxmlformats.org/drawingml/2006/main" xmlns:r="http://schemas.openxmlformats.org/officeDocument/2006/relationships" xmlns:p="http://schemas.openxmlformats.org/presentationml/2006/main">
  <p:tag name="TIMING" val="|8.6|1.9|1.1"/>
</p:tagLst>
</file>

<file path=ppt/tags/tag8.xml><?xml version="1.0" encoding="utf-8"?>
<p:tagLst xmlns:a="http://schemas.openxmlformats.org/drawingml/2006/main" xmlns:r="http://schemas.openxmlformats.org/officeDocument/2006/relationships" xmlns:p="http://schemas.openxmlformats.org/presentationml/2006/main">
  <p:tag name="TIMING" val="|8.9"/>
</p:tagLst>
</file>

<file path=ppt/tags/tag9.xml><?xml version="1.0" encoding="utf-8"?>
<p:tagLst xmlns:a="http://schemas.openxmlformats.org/drawingml/2006/main" xmlns:r="http://schemas.openxmlformats.org/officeDocument/2006/relationships" xmlns:p="http://schemas.openxmlformats.org/presentationml/2006/main">
  <p:tag name="TIMING" val="|3|2|1.4"/>
</p:tagLst>
</file>

<file path=ppt/theme/theme1.xml><?xml version="1.0" encoding="utf-8"?>
<a:theme xmlns:a="http://schemas.openxmlformats.org/drawingml/2006/main" name="template">
  <a:themeElements>
    <a:clrScheme name="Red-Poppy">
      <a:dk1>
        <a:sysClr val="windowText" lastClr="000000"/>
      </a:dk1>
      <a:lt1>
        <a:srgbClr val="E96565"/>
      </a:lt1>
      <a:dk2>
        <a:srgbClr val="890104"/>
      </a:dk2>
      <a:lt2>
        <a:srgbClr val="6CA131"/>
      </a:lt2>
      <a:accent1>
        <a:srgbClr val="AA7F4C"/>
      </a:accent1>
      <a:accent2>
        <a:srgbClr val="D8626D"/>
      </a:accent2>
      <a:accent3>
        <a:srgbClr val="88BD79"/>
      </a:accent3>
      <a:accent4>
        <a:srgbClr val="C09664"/>
      </a:accent4>
      <a:accent5>
        <a:srgbClr val="A9A86F"/>
      </a:accent5>
      <a:accent6>
        <a:srgbClr val="C86554"/>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Red-Poppy">
      <a:dk1>
        <a:sysClr val="windowText" lastClr="000000"/>
      </a:dk1>
      <a:lt1>
        <a:srgbClr val="E96565"/>
      </a:lt1>
      <a:dk2>
        <a:srgbClr val="890104"/>
      </a:dk2>
      <a:lt2>
        <a:srgbClr val="6CA131"/>
      </a:lt2>
      <a:accent1>
        <a:srgbClr val="AA7F4C"/>
      </a:accent1>
      <a:accent2>
        <a:srgbClr val="D8626D"/>
      </a:accent2>
      <a:accent3>
        <a:srgbClr val="88BD79"/>
      </a:accent3>
      <a:accent4>
        <a:srgbClr val="C09664"/>
      </a:accent4>
      <a:accent5>
        <a:srgbClr val="A9A86F"/>
      </a:accent5>
      <a:accent6>
        <a:srgbClr val="C86554"/>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5893</TotalTime>
  <Words>1149</Words>
  <Application>Microsoft Office PowerPoint</Application>
  <PresentationFormat>مخصص</PresentationFormat>
  <Paragraphs>58</Paragraphs>
  <Slides>10</Slides>
  <Notes>0</Notes>
  <HiddenSlides>0</HiddenSlides>
  <MMClips>10</MMClips>
  <ScaleCrop>false</ScaleCrop>
  <HeadingPairs>
    <vt:vector size="4" baseType="variant">
      <vt:variant>
        <vt:lpstr>نسق</vt:lpstr>
      </vt:variant>
      <vt:variant>
        <vt:i4>2</vt:i4>
      </vt:variant>
      <vt:variant>
        <vt:lpstr>عناوين الشرائح</vt:lpstr>
      </vt:variant>
      <vt:variant>
        <vt:i4>10</vt:i4>
      </vt:variant>
    </vt:vector>
  </HeadingPairs>
  <TitlesOfParts>
    <vt:vector size="12" baseType="lpstr">
      <vt:lpstr>template</vt:lpstr>
      <vt:lpstr>Custom Design</vt:lpstr>
      <vt:lpstr>نادي المثنى بن حارثة الشيباني</vt:lpstr>
      <vt:lpstr>نادي المثنى بن حارثة الشيباني </vt:lpstr>
      <vt:lpstr> اسباب التأسيس//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Brother-Center</cp:lastModifiedBy>
  <cp:revision>254</cp:revision>
  <dcterms:created xsi:type="dcterms:W3CDTF">2006-06-29T12:15:01Z</dcterms:created>
  <dcterms:modified xsi:type="dcterms:W3CDTF">2020-03-23T10:58:34Z</dcterms:modified>
</cp:coreProperties>
</file>